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6745" y="2975264"/>
            <a:ext cx="10048010" cy="3329581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chemeClr val="tx1"/>
                </a:solidFill>
              </a:rPr>
              <a:t>The Book of Philippians:</a:t>
            </a:r>
            <a:br>
              <a:rPr lang="en-US" sz="9600" b="1" dirty="0" smtClean="0">
                <a:solidFill>
                  <a:schemeClr val="tx1"/>
                </a:solidFill>
              </a:rPr>
            </a:br>
            <a:r>
              <a:rPr lang="en-US" sz="9600" b="1" dirty="0" smtClean="0">
                <a:solidFill>
                  <a:schemeClr val="tx1"/>
                </a:solidFill>
              </a:rPr>
              <a:t>Finding Joy in Serving Jesus</a:t>
            </a:r>
            <a:endParaRPr lang="en-US" sz="96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15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232036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b="1" dirty="0" smtClean="0"/>
              <a:t>The Marks of a Healthy Christian Life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986895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52718"/>
            <a:ext cx="8946541" cy="57956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b="1" dirty="0" smtClean="0"/>
              <a:t>1. A healthy Christian life makes </a:t>
            </a:r>
            <a:r>
              <a:rPr lang="en-US" sz="8800" b="1" u="sng" dirty="0" smtClean="0"/>
              <a:t>disciples</a:t>
            </a:r>
            <a:r>
              <a:rPr lang="en-US" sz="8800" b="1" dirty="0" smtClean="0"/>
              <a:t>.</a:t>
            </a:r>
            <a:endParaRPr lang="en-US" sz="88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71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263209"/>
            <a:ext cx="8946541" cy="4195481"/>
          </a:xfrm>
        </p:spPr>
        <p:txBody>
          <a:bodyPr/>
          <a:lstStyle/>
          <a:p>
            <a:pPr marL="0" indent="0" algn="ctr">
              <a:buNone/>
            </a:pPr>
            <a:r>
              <a:rPr lang="en-US" sz="8800" b="1" dirty="0"/>
              <a:t>2. A healthy Christian life </a:t>
            </a:r>
            <a:r>
              <a:rPr lang="en-US" sz="8800" b="1" u="sng" dirty="0"/>
              <a:t>serves</a:t>
            </a:r>
            <a:r>
              <a:rPr lang="en-US" sz="8800" b="1" dirty="0"/>
              <a:t> Christ.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558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52718"/>
            <a:ext cx="8946541" cy="57956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b="1" dirty="0"/>
              <a:t>3. </a:t>
            </a:r>
            <a:r>
              <a:rPr lang="en-US" sz="8000" b="1" dirty="0"/>
              <a:t>A healthy Christian life has </a:t>
            </a:r>
            <a:r>
              <a:rPr lang="en-US" sz="8000" b="1" u="sng" dirty="0"/>
              <a:t>accountability</a:t>
            </a:r>
            <a:r>
              <a:rPr lang="en-US" sz="8000" b="1" dirty="0"/>
              <a:t> with other believers.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148830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52718"/>
            <a:ext cx="8946541" cy="57956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b="1" dirty="0"/>
              <a:t>4. A healthy Christian life leads by </a:t>
            </a:r>
            <a:r>
              <a:rPr lang="en-US" sz="8800" b="1" u="sng" dirty="0"/>
              <a:t>example</a:t>
            </a:r>
            <a:r>
              <a:rPr lang="en-US" sz="8800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043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136" y="452718"/>
            <a:ext cx="9538855" cy="57956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800" b="1" dirty="0"/>
              <a:t>5. A healthy Christian life lives in God’s </a:t>
            </a:r>
            <a:r>
              <a:rPr lang="en-US" sz="8800" b="1" u="sng" dirty="0"/>
              <a:t>grace</a:t>
            </a:r>
            <a:r>
              <a:rPr lang="en-US" sz="8800" b="1" dirty="0"/>
              <a:t> and </a:t>
            </a:r>
            <a:r>
              <a:rPr lang="en-US" sz="8800" b="1" u="sng" dirty="0"/>
              <a:t>peace</a:t>
            </a:r>
            <a:r>
              <a:rPr lang="en-US" sz="88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00336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6745" y="2975264"/>
            <a:ext cx="10048010" cy="3329581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chemeClr val="tx1"/>
                </a:solidFill>
              </a:rPr>
              <a:t>The Book of Philippians:</a:t>
            </a:r>
            <a:br>
              <a:rPr lang="en-US" sz="9600" b="1" dirty="0" smtClean="0">
                <a:solidFill>
                  <a:schemeClr val="tx1"/>
                </a:solidFill>
              </a:rPr>
            </a:br>
            <a:r>
              <a:rPr lang="en-US" sz="9600" b="1" dirty="0" smtClean="0">
                <a:solidFill>
                  <a:schemeClr val="tx1"/>
                </a:solidFill>
              </a:rPr>
              <a:t>Finding Joy in Serving Jesus</a:t>
            </a:r>
            <a:endParaRPr lang="en-US" sz="96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45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</TotalTime>
  <Words>34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The Book of Philippians: Finding Joy in Serving Jesus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Book of Philippians: Finding Joy in Serving Jesus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Philippians: Finding Joy in Serving Jesus</dc:title>
  <dc:creator>Shane Donald</dc:creator>
  <cp:lastModifiedBy>Shane Donald</cp:lastModifiedBy>
  <cp:revision>5</cp:revision>
  <dcterms:created xsi:type="dcterms:W3CDTF">2020-10-30T15:28:58Z</dcterms:created>
  <dcterms:modified xsi:type="dcterms:W3CDTF">2020-10-31T15:29:53Z</dcterms:modified>
</cp:coreProperties>
</file>