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9"/>
  </p:notesMasterIdLst>
  <p:handoutMasterIdLst>
    <p:handoutMasterId r:id="rId20"/>
  </p:handoutMasterIdLst>
  <p:sldIdLst>
    <p:sldId id="264" r:id="rId2"/>
    <p:sldId id="265" r:id="rId3"/>
    <p:sldId id="269" r:id="rId4"/>
    <p:sldId id="272" r:id="rId5"/>
    <p:sldId id="273" r:id="rId6"/>
    <p:sldId id="274" r:id="rId7"/>
    <p:sldId id="279" r:id="rId8"/>
    <p:sldId id="278" r:id="rId9"/>
    <p:sldId id="280" r:id="rId10"/>
    <p:sldId id="277" r:id="rId11"/>
    <p:sldId id="276" r:id="rId12"/>
    <p:sldId id="275" r:id="rId13"/>
    <p:sldId id="271" r:id="rId14"/>
    <p:sldId id="281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870F-1A48-43A2-A007-2348C2B9745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5B93-CA34-49DE-A280-558E83BB8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B9B0-4661-411B-B556-887633A3B128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3E57-140F-42E5-ACA7-3B197A5F5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E57-140F-42E5-ACA7-3B197A5F5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9E-FA78-4A40-988A-1CE830CDEED2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799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092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4975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105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916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568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44C-D33A-4646-9F43-140BF7C29466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5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61A-AF70-4876-A6F0-1286775C4F08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3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6B4-361F-43A8-B168-DA893180BFB8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5F6-6FC2-4B0A-BA54-6199C805DC6A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5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91E0-6248-44D5-A750-839F2D339198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4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FECA-DDCC-464F-B9A8-47361C66BB75}" type="datetime1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18D0-BDA9-4E9F-8870-250C3889579F}" type="datetime1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3B1-0D5A-42BC-A128-61B2437864A1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E372-5FD4-4FFB-A5DD-C7C4DBD88187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818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48ACC58-83F3-4B99-B532-0249FFBF33C7}" type="datetime1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83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  <p:sldLayoutId id="2147483868" r:id="rId15"/>
    <p:sldLayoutId id="2147483869" r:id="rId16"/>
    <p:sldLayoutId id="214748387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2" userDrawn="1">
          <p15:clr>
            <a:srgbClr val="F26B43"/>
          </p15:clr>
        </p15:guide>
        <p15:guide id="2" pos="6408" userDrawn="1">
          <p15:clr>
            <a:srgbClr val="F26B43"/>
          </p15:clr>
        </p15:guide>
        <p15:guide id="3" pos="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242" y="4648206"/>
            <a:ext cx="7766936" cy="1646302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 with the right foundation for the Lord</a:t>
            </a:r>
            <a:br>
              <a:rPr lang="en-US" sz="7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3:9-15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795" y="1362457"/>
            <a:ext cx="10353762" cy="4885944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 The good materials are the things which are to be added to our faith.  </a:t>
            </a:r>
            <a:endParaRPr lang="en-US" sz="8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8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795" y="609600"/>
            <a:ext cx="10353762" cy="563879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 The good materials                 are the souls and lives                      of </a:t>
            </a:r>
            <a:r>
              <a:rPr lang="en-US" sz="6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 who </a:t>
            </a:r>
            <a:r>
              <a:rPr lang="en-US" sz="6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become living stones in the church through salvation in Jesus.</a:t>
            </a:r>
            <a:endParaRPr lang="en-US" sz="6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0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How we build                    on the foundation matters.</a:t>
            </a:r>
            <a:endParaRPr lang="en-US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2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God will test the materials that you build with.</a:t>
            </a:r>
            <a:endParaRPr lang="en-US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4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83067"/>
            <a:ext cx="10353762" cy="4058751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en-US" sz="8800" b="1" dirty="0">
                <a:solidFill>
                  <a:schemeClr val="tx1"/>
                </a:solidFill>
                <a:effectLst/>
              </a:rPr>
              <a:t>1. There is a day of inspection is coming.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6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 algn="ctr">
              <a:buNone/>
            </a:pPr>
            <a:r>
              <a:rPr lang="en-US" sz="8800" b="1" dirty="0">
                <a:solidFill>
                  <a:schemeClr val="tx1"/>
                </a:solidFill>
                <a:effectLst/>
              </a:rPr>
              <a:t>2. There is a judgment.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 algn="ctr">
              <a:buNone/>
            </a:pPr>
            <a:r>
              <a:rPr lang="en-US" sz="8800" b="1" dirty="0">
                <a:solidFill>
                  <a:schemeClr val="tx1"/>
                </a:solidFill>
                <a:effectLst/>
              </a:rPr>
              <a:t>3. There is  </a:t>
            </a:r>
            <a:r>
              <a:rPr lang="en-US" sz="8800" b="1" dirty="0" smtClean="0">
                <a:solidFill>
                  <a:schemeClr val="tx1"/>
                </a:solidFill>
                <a:effectLst/>
              </a:rPr>
              <a:t>                      a </a:t>
            </a:r>
            <a:r>
              <a:rPr lang="en-US" sz="8800" b="1" dirty="0">
                <a:solidFill>
                  <a:schemeClr val="tx1"/>
                </a:solidFill>
                <a:effectLst/>
              </a:rPr>
              <a:t>reward.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>
                <a:solidFill>
                  <a:schemeClr val="tx1"/>
                </a:solidFill>
                <a:effectLst/>
              </a:rPr>
              <a:t>A. Crowns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54727"/>
            <a:ext cx="10353762" cy="5403273"/>
          </a:xfrm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  <a:effectLst/>
              </a:rPr>
              <a:t>1. The </a:t>
            </a:r>
            <a:r>
              <a:rPr lang="en-US" sz="5400" b="1" dirty="0">
                <a:solidFill>
                  <a:schemeClr val="tx1"/>
                </a:solidFill>
                <a:effectLst/>
              </a:rPr>
              <a:t>crown of incorruption. </a:t>
            </a:r>
            <a:endParaRPr lang="en-US" sz="5400" b="1" dirty="0" smtClean="0">
              <a:solidFill>
                <a:schemeClr val="tx1"/>
              </a:solidFill>
              <a:effectLst/>
            </a:endParaRPr>
          </a:p>
          <a:p>
            <a:pPr marL="36900" indent="0" algn="ctr">
              <a:buNone/>
            </a:pPr>
            <a:r>
              <a:rPr lang="en-US" sz="5400" b="1" dirty="0">
                <a:solidFill>
                  <a:schemeClr val="tx1"/>
                </a:solidFill>
                <a:effectLst/>
              </a:rPr>
              <a:t>2. The crown of righteousness. </a:t>
            </a:r>
            <a:endParaRPr lang="en-US" sz="5400" b="1" dirty="0" smtClean="0">
              <a:solidFill>
                <a:schemeClr val="tx1"/>
              </a:solidFill>
              <a:effectLst/>
            </a:endParaRPr>
          </a:p>
          <a:p>
            <a:pPr marL="36900" indent="0" algn="ctr">
              <a:buNone/>
            </a:pPr>
            <a:r>
              <a:rPr lang="en-US" sz="5400" b="1" dirty="0">
                <a:solidFill>
                  <a:schemeClr val="tx1"/>
                </a:solidFill>
                <a:effectLst/>
              </a:rPr>
              <a:t>3. The crown of life. </a:t>
            </a:r>
            <a:endParaRPr lang="en-US" sz="5400" b="1" dirty="0" smtClean="0">
              <a:solidFill>
                <a:schemeClr val="tx1"/>
              </a:solidFill>
              <a:effectLst/>
            </a:endParaRPr>
          </a:p>
          <a:p>
            <a:pPr marL="36900" indent="0" algn="ctr">
              <a:buNone/>
            </a:pPr>
            <a:r>
              <a:rPr lang="en-US" sz="5400" b="1" dirty="0">
                <a:solidFill>
                  <a:schemeClr val="tx1"/>
                </a:solidFill>
                <a:effectLst/>
              </a:rPr>
              <a:t>4. The crown of rejoicing. </a:t>
            </a:r>
            <a:endParaRPr lang="en-US" sz="5400" b="1" dirty="0" smtClean="0">
              <a:solidFill>
                <a:schemeClr val="tx1"/>
              </a:solidFill>
              <a:effectLst/>
            </a:endParaRPr>
          </a:p>
          <a:p>
            <a:pPr marL="36900" indent="0" algn="ctr">
              <a:buNone/>
            </a:pPr>
            <a:r>
              <a:rPr lang="en-US" sz="5400" b="1" dirty="0">
                <a:solidFill>
                  <a:schemeClr val="tx1"/>
                </a:solidFill>
                <a:effectLst/>
              </a:rPr>
              <a:t>5. The crown of glory. 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3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The right foundation.</a:t>
            </a:r>
            <a:endParaRPr lang="en-US" sz="9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6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What we build with matters.</a:t>
            </a:r>
            <a:endParaRPr lang="en-US" sz="9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7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bad materials wood, hay and stubble are perishable and combustible materials.</a:t>
            </a:r>
            <a:endParaRPr lang="en-US" sz="6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795" y="990916"/>
            <a:ext cx="10353762" cy="5153891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8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bad materials 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the treasures, wealth and cares of this world.</a:t>
            </a:r>
            <a:endParaRPr lang="en-US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6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 The bad materials are the works of the flesh.</a:t>
            </a:r>
            <a:endParaRPr lang="en-US" sz="123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795" y="609600"/>
            <a:ext cx="10353762" cy="563879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 The bad materials     are the false teachings that are invading the church and the lives       of Christians.</a:t>
            </a:r>
            <a:endParaRPr lang="en-US" sz="7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1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795" y="1271016"/>
            <a:ext cx="10353762" cy="4727447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good materials gold, silver and precious stones are permanent and valuable materials.</a:t>
            </a:r>
            <a:endParaRPr lang="en-US" sz="7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1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The good materials are the fruit of                 the Spirit. </a:t>
            </a:r>
            <a:endParaRPr lang="en-US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13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51</TotalTime>
  <Words>177</Words>
  <Application>Microsoft Office PowerPoint</Application>
  <PresentationFormat>Widescreen</PresentationFormat>
  <Paragraphs>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Calisto MT</vt:lpstr>
      <vt:lpstr>Times New Roman</vt:lpstr>
      <vt:lpstr>Trebuchet MS</vt:lpstr>
      <vt:lpstr>Wingdings 2</vt:lpstr>
      <vt:lpstr>Slate</vt:lpstr>
      <vt:lpstr>Building with the right foundation for the Lord  1 Corinthians 3:9-15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Crowns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with the right foundation for the Lord  1 Corinthians 3:9-15</dc:title>
  <dc:creator>Selena Hamby</dc:creator>
  <cp:lastModifiedBy>Shane Donald</cp:lastModifiedBy>
  <cp:revision>8</cp:revision>
  <dcterms:created xsi:type="dcterms:W3CDTF">2020-10-01T19:37:54Z</dcterms:created>
  <dcterms:modified xsi:type="dcterms:W3CDTF">2020-10-04T00:23:10Z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