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75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9/19/2020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pFill/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pFill/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3878118"/>
            <a:ext cx="9418494" cy="2387600"/>
          </a:xfrm>
        </p:spPr>
        <p:txBody>
          <a:bodyPr>
            <a:noAutofit/>
          </a:bodyPr>
          <a:lstStyle/>
          <a:p>
            <a:pPr algn="ctr"/>
            <a:r>
              <a:rPr lang="en-US" sz="8800" b="1" dirty="0"/>
              <a:t>Laboring Together </a:t>
            </a:r>
            <a:r>
              <a:rPr lang="en-US" sz="8800" b="1" dirty="0" smtClean="0"/>
              <a:t/>
            </a:r>
            <a:br>
              <a:rPr lang="en-US" sz="8800" b="1" dirty="0" smtClean="0"/>
            </a:br>
            <a:r>
              <a:rPr lang="en-US" sz="8800" b="1" dirty="0"/>
              <a:t/>
            </a:r>
            <a:br>
              <a:rPr lang="en-US" sz="8800" b="1" dirty="0"/>
            </a:br>
            <a:r>
              <a:rPr lang="en-US" sz="8800" b="1" dirty="0" smtClean="0"/>
              <a:t>1 </a:t>
            </a:r>
            <a:r>
              <a:rPr lang="en-US" sz="8800" b="1" dirty="0"/>
              <a:t>Corinthians 3:9</a:t>
            </a:r>
            <a:endParaRPr lang="en-US" sz="8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60492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605251"/>
            <a:ext cx="9905999" cy="3541714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11500" b="1" dirty="0"/>
              <a:t>1. </a:t>
            </a:r>
            <a:r>
              <a:rPr lang="en-US" sz="11500" b="1" u="sng" dirty="0"/>
              <a:t>We</a:t>
            </a:r>
            <a:r>
              <a:rPr lang="en-US" sz="11500" b="1" dirty="0"/>
              <a:t> are the laborers.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04303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028700"/>
            <a:ext cx="9905999" cy="4762501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10400" b="1" dirty="0"/>
              <a:t>2. We are laborers with all other </a:t>
            </a:r>
            <a:r>
              <a:rPr lang="en-US" sz="10400" b="1" u="sng" dirty="0"/>
              <a:t>Christians</a:t>
            </a:r>
            <a:r>
              <a:rPr lang="en-US" sz="10400" b="1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12493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490950"/>
            <a:ext cx="9905999" cy="3541714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9600" b="1" dirty="0"/>
              <a:t>3. We are laborers with </a:t>
            </a:r>
            <a:r>
              <a:rPr lang="en-US" sz="9600" b="1" u="sng" dirty="0"/>
              <a:t>God</a:t>
            </a:r>
            <a:r>
              <a:rPr lang="en-US" sz="9600" b="1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3847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3878118"/>
            <a:ext cx="9418494" cy="2387600"/>
          </a:xfrm>
        </p:spPr>
        <p:txBody>
          <a:bodyPr>
            <a:noAutofit/>
          </a:bodyPr>
          <a:lstStyle/>
          <a:p>
            <a:pPr algn="ctr"/>
            <a:r>
              <a:rPr lang="en-US" sz="8800" b="1" dirty="0"/>
              <a:t>Laboring Together </a:t>
            </a:r>
            <a:r>
              <a:rPr lang="en-US" sz="8800" b="1" dirty="0" smtClean="0"/>
              <a:t/>
            </a:r>
            <a:br>
              <a:rPr lang="en-US" sz="8800" b="1" dirty="0" smtClean="0"/>
            </a:br>
            <a:r>
              <a:rPr lang="en-US" sz="8800" b="1" dirty="0"/>
              <a:t/>
            </a:r>
            <a:br>
              <a:rPr lang="en-US" sz="8800" b="1" dirty="0"/>
            </a:br>
            <a:r>
              <a:rPr lang="en-US" sz="8800" b="1" dirty="0" smtClean="0"/>
              <a:t>1 </a:t>
            </a:r>
            <a:r>
              <a:rPr lang="en-US" sz="8800" b="1" dirty="0"/>
              <a:t>Corinthians 3:9</a:t>
            </a:r>
            <a:endParaRPr lang="en-US" sz="8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078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8D1E14"/>
      </a:dk2>
      <a:lt2>
        <a:srgbClr val="FF744E"/>
      </a:lt2>
      <a:accent1>
        <a:srgbClr val="E9B758"/>
      </a:accent1>
      <a:accent2>
        <a:srgbClr val="FE8943"/>
      </a:accent2>
      <a:accent3>
        <a:srgbClr val="AEA27C"/>
      </a:accent3>
      <a:accent4>
        <a:srgbClr val="90B46E"/>
      </a:accent4>
      <a:accent5>
        <a:srgbClr val="71AEC1"/>
      </a:accent5>
      <a:accent6>
        <a:srgbClr val="C98DE7"/>
      </a:accent6>
      <a:hlink>
        <a:srgbClr val="FF7A22"/>
      </a:hlink>
      <a:folHlink>
        <a:srgbClr val="FDCD86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88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2000"/>
                <a:satMod val="150000"/>
                <a:lumMod val="1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14971C58-AB76-4A2A-B231-5F8CA03CF49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Circuit</Template>
  <TotalTime>3</TotalTime>
  <Words>29</Words>
  <Application>Microsoft Office PowerPoint</Application>
  <PresentationFormat>Widescreen</PresentationFormat>
  <Paragraphs>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Tw Cen MT</vt:lpstr>
      <vt:lpstr>Circuit</vt:lpstr>
      <vt:lpstr>Laboring Together   1 Corinthians 3:9</vt:lpstr>
      <vt:lpstr>PowerPoint Presentation</vt:lpstr>
      <vt:lpstr>PowerPoint Presentation</vt:lpstr>
      <vt:lpstr>PowerPoint Presentation</vt:lpstr>
      <vt:lpstr>Laboring Together   1 Corinthians 3:9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Laboring Together   1 Corinthians 3:9</dc:title>
  <dc:creator>Shane Donald</dc:creator>
  <cp:lastModifiedBy>Shane Donald</cp:lastModifiedBy>
  <cp:revision>1</cp:revision>
  <dcterms:created xsi:type="dcterms:W3CDTF">2020-09-20T00:48:16Z</dcterms:created>
  <dcterms:modified xsi:type="dcterms:W3CDTF">2020-09-20T00:52:06Z</dcterms:modified>
</cp:coreProperties>
</file>