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900"/>
    <a:srgbClr val="6C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9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2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4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2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4BC7-ACDD-48E5-B05F-9F7E33B17AD2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D1AF-790A-475E-8D70-47CECD2CF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2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i.ytimg.com/vi/auHsoKTWNV8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7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Why Do We Need To Contend For the Faith? </a:t>
            </a:r>
          </a:p>
          <a:p>
            <a:pPr marL="0" indent="0" algn="ctr">
              <a:buNone/>
            </a:pPr>
            <a:endParaRPr lang="en-US" sz="8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Jude 3-4 </a:t>
            </a:r>
            <a:endParaRPr lang="en-US" sz="8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945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1. False teachers </a:t>
            </a:r>
            <a:r>
              <a:rPr lang="en-US" sz="8800" b="1" dirty="0" smtClean="0">
                <a:solidFill>
                  <a:schemeClr val="bg1"/>
                </a:solidFill>
              </a:rPr>
              <a:t>           will </a:t>
            </a:r>
            <a:r>
              <a:rPr lang="en-US" sz="8800" b="1" u="sng" dirty="0">
                <a:solidFill>
                  <a:schemeClr val="bg1"/>
                </a:solidFill>
              </a:rPr>
              <a:t>reject</a:t>
            </a:r>
            <a:r>
              <a:rPr lang="en-US" sz="8800" b="1" dirty="0">
                <a:solidFill>
                  <a:schemeClr val="bg1"/>
                </a:solidFill>
              </a:rPr>
              <a:t> the </a:t>
            </a:r>
            <a:r>
              <a:rPr lang="en-US" sz="8800" b="1" dirty="0" smtClean="0">
                <a:solidFill>
                  <a:schemeClr val="bg1"/>
                </a:solidFill>
              </a:rPr>
              <a:t>             All-Sufficiency </a:t>
            </a:r>
            <a:r>
              <a:rPr lang="en-US" sz="8800" b="1" dirty="0">
                <a:solidFill>
                  <a:schemeClr val="bg1"/>
                </a:solidFill>
              </a:rPr>
              <a:t>of </a:t>
            </a:r>
            <a:r>
              <a:rPr lang="en-US" sz="8800" b="1" dirty="0" smtClean="0">
                <a:solidFill>
                  <a:schemeClr val="bg1"/>
                </a:solidFill>
              </a:rPr>
              <a:t>         the </a:t>
            </a:r>
            <a:r>
              <a:rPr lang="en-US" sz="8800" b="1" dirty="0">
                <a:solidFill>
                  <a:schemeClr val="bg1"/>
                </a:solidFill>
              </a:rPr>
              <a:t>Scriptures.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2. False teachers will </a:t>
            </a:r>
            <a:r>
              <a:rPr lang="en-US" sz="8800" b="1" u="sng" dirty="0">
                <a:solidFill>
                  <a:schemeClr val="bg1"/>
                </a:solidFill>
              </a:rPr>
              <a:t>pervert</a:t>
            </a:r>
            <a:r>
              <a:rPr lang="en-US" sz="8800" b="1" dirty="0">
                <a:solidFill>
                  <a:schemeClr val="bg1"/>
                </a:solidFill>
              </a:rPr>
              <a:t> the </a:t>
            </a:r>
            <a:r>
              <a:rPr lang="en-US" sz="8800" b="1">
                <a:solidFill>
                  <a:schemeClr val="bg1"/>
                </a:solidFill>
              </a:rPr>
              <a:t>grace </a:t>
            </a:r>
            <a:r>
              <a:rPr lang="en-US" sz="8800" b="1" smtClean="0">
                <a:solidFill>
                  <a:schemeClr val="bg1"/>
                </a:solidFill>
              </a:rPr>
              <a:t>      of </a:t>
            </a:r>
            <a:r>
              <a:rPr lang="en-US" sz="8800" b="1" dirty="0">
                <a:solidFill>
                  <a:schemeClr val="bg1"/>
                </a:solidFill>
              </a:rPr>
              <a:t>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A. The false teachers 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>
                <a:solidFill>
                  <a:schemeClr val="bg1"/>
                </a:solidFill>
              </a:rPr>
              <a:t>were changing the grace of God into a license to live an </a:t>
            </a:r>
            <a:r>
              <a:rPr lang="en-US" sz="8000" b="1" dirty="0" smtClean="0">
                <a:solidFill>
                  <a:schemeClr val="bg1"/>
                </a:solidFill>
              </a:rPr>
              <a:t>immoral and </a:t>
            </a:r>
            <a:r>
              <a:rPr lang="en-US" sz="8000" b="1" dirty="0">
                <a:solidFill>
                  <a:schemeClr val="bg1"/>
                </a:solidFill>
              </a:rPr>
              <a:t>sexually </a:t>
            </a:r>
            <a:r>
              <a:rPr lang="en-US" sz="8000" b="1" dirty="0" smtClean="0">
                <a:solidFill>
                  <a:schemeClr val="bg1"/>
                </a:solidFill>
              </a:rPr>
              <a:t>degrading </a:t>
            </a:r>
            <a:r>
              <a:rPr lang="en-US" sz="8000" b="1" dirty="0">
                <a:solidFill>
                  <a:schemeClr val="bg1"/>
                </a:solidFill>
              </a:rPr>
              <a:t>life.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5" y="365124"/>
            <a:ext cx="11596253" cy="6492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B. </a:t>
            </a:r>
            <a:r>
              <a:rPr lang="en-US" sz="6600" b="1" dirty="0" smtClean="0">
                <a:solidFill>
                  <a:schemeClr val="bg1"/>
                </a:solidFill>
              </a:rPr>
              <a:t>The </a:t>
            </a:r>
            <a:r>
              <a:rPr lang="en-US" sz="6600" b="1" dirty="0">
                <a:solidFill>
                  <a:schemeClr val="bg1"/>
                </a:solidFill>
              </a:rPr>
              <a:t>false teachers 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en-US" sz="6600" b="1" dirty="0">
                <a:solidFill>
                  <a:schemeClr val="bg1"/>
                </a:solidFill>
              </a:rPr>
              <a:t>were saying that the grace of God is so broad that God will forgive anything you do; so the more you sin, the more grace you will receive, so sin as much as you want.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3. False teachers will </a:t>
            </a:r>
            <a:r>
              <a:rPr lang="en-US" sz="8800" b="1" u="sng" dirty="0">
                <a:solidFill>
                  <a:schemeClr val="bg1"/>
                </a:solidFill>
              </a:rPr>
              <a:t>deny</a:t>
            </a:r>
            <a:r>
              <a:rPr lang="en-US" sz="8800" b="1" dirty="0">
                <a:solidFill>
                  <a:schemeClr val="bg1"/>
                </a:solidFill>
              </a:rPr>
              <a:t> God’s Authority.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i.ytimg.com/vi/auHsoKTWNV8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0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7</cp:revision>
  <dcterms:created xsi:type="dcterms:W3CDTF">2020-08-15T00:46:15Z</dcterms:created>
  <dcterms:modified xsi:type="dcterms:W3CDTF">2020-08-21T15:37:44Z</dcterms:modified>
</cp:coreProperties>
</file>