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4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8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5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4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1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8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3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9C02-DEAC-42C1-9D29-29E9431C9A7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2475-6630-4270-99AA-BB775933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4390"/>
            <a:ext cx="10515600" cy="5102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JUDE 3</a:t>
            </a:r>
          </a:p>
          <a:p>
            <a:pPr marL="0" indent="0" algn="ctr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bg1"/>
                </a:solidFill>
              </a:rPr>
              <a:t>THE COMMON SALVATION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7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I want to give you 3 things about this common salvation: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773"/>
            <a:ext cx="10515600" cy="47741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1. It is a common salvation because </a:t>
            </a:r>
            <a:r>
              <a:rPr lang="en-US" sz="8000" b="1" u="sng" dirty="0">
                <a:solidFill>
                  <a:schemeClr val="bg1"/>
                </a:solidFill>
              </a:rPr>
              <a:t>everyone</a:t>
            </a:r>
            <a:r>
              <a:rPr lang="en-US" sz="8000" b="1" dirty="0">
                <a:solidFill>
                  <a:schemeClr val="bg1"/>
                </a:solidFill>
              </a:rPr>
              <a:t> needs salvation.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1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2. It is a common salvation because it comes through </a:t>
            </a:r>
            <a:r>
              <a:rPr lang="en-US" sz="8000" b="1" u="sng" dirty="0">
                <a:solidFill>
                  <a:schemeClr val="bg1"/>
                </a:solidFill>
              </a:rPr>
              <a:t>one</a:t>
            </a:r>
            <a:r>
              <a:rPr lang="en-US" sz="8000" b="1" dirty="0">
                <a:solidFill>
                  <a:schemeClr val="bg1"/>
                </a:solidFill>
              </a:rPr>
              <a:t> man, Jesus Christ alone.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5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890"/>
            <a:ext cx="10515600" cy="477107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3. It is a common salvation </a:t>
            </a:r>
            <a:r>
              <a:rPr lang="en-US" sz="8000" b="1" dirty="0" smtClean="0">
                <a:solidFill>
                  <a:schemeClr val="bg1"/>
                </a:solidFill>
              </a:rPr>
              <a:t>because Jesus </a:t>
            </a:r>
            <a:r>
              <a:rPr lang="en-US" sz="8000" b="1" dirty="0">
                <a:solidFill>
                  <a:schemeClr val="bg1"/>
                </a:solidFill>
              </a:rPr>
              <a:t>is </a:t>
            </a:r>
            <a:r>
              <a:rPr lang="en-US" sz="8000" b="1" u="sng" dirty="0" smtClean="0">
                <a:solidFill>
                  <a:schemeClr val="bg1"/>
                </a:solidFill>
              </a:rPr>
              <a:t>sufficient</a:t>
            </a:r>
            <a:r>
              <a:rPr lang="en-US" sz="8000" b="1" dirty="0" smtClean="0">
                <a:solidFill>
                  <a:schemeClr val="bg1"/>
                </a:solidFill>
              </a:rPr>
              <a:t>.</a:t>
            </a:r>
            <a:endParaRPr lang="en-US" sz="8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4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3</cp:revision>
  <dcterms:created xsi:type="dcterms:W3CDTF">2020-07-11T01:21:07Z</dcterms:created>
  <dcterms:modified xsi:type="dcterms:W3CDTF">2020-07-12T01:56:03Z</dcterms:modified>
</cp:coreProperties>
</file>