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6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6201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31975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262908-EF26-4D75-9D05-E0184CB454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0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8371-F076-49B5-B6DD-E190A9F9BA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3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79000" y="274639"/>
            <a:ext cx="2311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800" y="274639"/>
            <a:ext cx="6731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FEAC6-B936-480C-B9DE-25882C6242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9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602567" y="2130426"/>
            <a:ext cx="64008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602567" y="3886200"/>
            <a:ext cx="54864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11CE03-C0FC-4F22-8C34-C6EC4AB9C7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9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B3D0A-473F-40CD-B44B-53AA9DA630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7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C11C0-1120-41EB-947A-7B4D69B660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14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1984" y="1600201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9985" y="1600201"/>
            <a:ext cx="4116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79795-4F07-423E-AC9D-68ACD441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73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2286B-62D3-417F-94B7-5A8EA63AB9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24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EDF14-570C-49C8-9392-3B2512BFFC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13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FA802-1160-450F-A220-66B91411AA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58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77A93-0C08-4E7B-B208-0E378EFF9F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2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5CE80-F8EC-478A-B41B-9E28F52CFC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18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780A-2C62-41DA-ACD3-9561B35475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895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686B5-BB2A-4163-8AC2-AC62819B15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30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18700" y="274639"/>
            <a:ext cx="2108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1985" y="274639"/>
            <a:ext cx="6123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83E35-79A0-4ACB-8416-B5652AFE16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42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602567" y="2130426"/>
            <a:ext cx="64008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602567" y="3886200"/>
            <a:ext cx="54864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7F6D54-7ACF-4A8C-9770-87421243DF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76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56563-9F9E-4C62-99AA-7027FAC190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76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5FA8F-4E7E-4210-94A8-A44EC6362B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65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1984" y="1600201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9985" y="1600201"/>
            <a:ext cx="4116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E8818-2F9E-4921-8B52-68E6CFE3C4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9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A0CF-9E66-4499-A353-FD5FCAF915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872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688E9-B20D-4AB2-BF46-7A3CB83FA2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847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07514-03A7-4166-8B29-77BCC02538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CAC4-FD21-4CF3-84B2-0DFD95D7A3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84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CCADD-0CBD-4DAE-9B31-1CFF281401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06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1BA7E-363F-4A5F-8465-7B9A70CB79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531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806DB-C379-4EB8-A41A-99894496EE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403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18700" y="274639"/>
            <a:ext cx="2108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1985" y="274639"/>
            <a:ext cx="6123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766FE-C63F-49EE-AE34-2EA83AD9EA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261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857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415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F59C59-13D7-4B3B-B256-3025174713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71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ADC2-2A43-4430-96EA-3ABB2B86C1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766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AC67C-32B7-484E-A8DD-62F93C3F69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242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1584" y="1600201"/>
            <a:ext cx="45042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9051" y="1600201"/>
            <a:ext cx="45063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377E8-A8FD-43C5-96BC-016AB6E95E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374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255AA-3772-4C17-9860-ED79C91CE0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413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8FCE3-FF0A-4E53-9370-254F2B7D28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4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4800" y="1600201"/>
            <a:ext cx="452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9200" y="1600201"/>
            <a:ext cx="4521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2A618-8AE4-4E3C-B1F7-8068C5D821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273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D4D74-1753-4ADC-9B0C-F831BC4821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222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6164D-35BD-413E-81F0-BAB7A544F2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73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C9192-F98E-437F-981B-10927CD941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448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967A6-8E9C-49D8-9B4B-E86A73DA85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312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42500" y="274639"/>
            <a:ext cx="230293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1585" y="274639"/>
            <a:ext cx="67077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18CA1-28D9-4785-B2AA-BFCC6426B6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60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857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415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FFA0BE-07D4-4881-BF45-2EFA07D68A5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019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36B31-D581-4DEE-AB6B-F0511EDC71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783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01550-2D51-43C4-9E28-E63E33C548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390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1" y="1600201"/>
            <a:ext cx="45889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4385" y="1600201"/>
            <a:ext cx="45910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B122A-A345-4422-A634-804169A585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13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14FAC-B2D9-48D1-A498-BA58FE2D05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4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5499-F399-4D76-A6FE-FC3DA5EE4C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101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4BD6C-033A-48B6-8FDB-5677A3C03F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217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E4557-B3DD-4759-BF32-C9E5982ACF7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13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EEB89-C4A9-4FA1-B5F7-FF240D726E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761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6F21D-B08C-47FB-92D2-2B1EAC5FCE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161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4D52F-8A84-4B89-82B4-FD3494C2FA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706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00167" y="274639"/>
            <a:ext cx="234526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1" y="274639"/>
            <a:ext cx="68347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BACCF-CE9F-40DE-81E9-8ADAEA5D13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2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BE0E6-7810-4561-8789-BFCF15DA1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1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DE18-6105-4BC2-9B97-8D4D085A0B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6CE47-A14F-4176-889B-B87EEE9FB4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3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48E77-F88D-4BDB-99C0-C2AF424255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1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4800" y="274638"/>
            <a:ext cx="924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4800" y="1600201"/>
            <a:ext cx="924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0C8299-B739-429F-AD24-DA890EF9A8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83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3604684" y="274638"/>
            <a:ext cx="84222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3591985" y="1600201"/>
            <a:ext cx="84349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1C9086-F5A7-47FE-A52F-D6DEB78789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3604684" y="274638"/>
            <a:ext cx="84222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3591985" y="1600201"/>
            <a:ext cx="84349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DE4FA1-1302-4F34-BD6E-6344FAE985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7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1585" y="274638"/>
            <a:ext cx="92138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1585" y="1600201"/>
            <a:ext cx="92138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6ADFF3-EE94-4AF0-ABB3-9C2FBB6225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51" y="274638"/>
            <a:ext cx="938318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1" y="1600201"/>
            <a:ext cx="93831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F9953C-E333-4917-857A-B48D4923E0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1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16764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5638" y="1219201"/>
            <a:ext cx="6522363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0541" cmpd="sng">
                  <a:solidFill>
                    <a:srgbClr val="C8C94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HAPPY </a:t>
            </a:r>
          </a:p>
          <a:p>
            <a:pPr algn="ctr"/>
            <a:r>
              <a:rPr lang="en-US" sz="9600" b="1" dirty="0">
                <a:ln w="10541" cmpd="sng">
                  <a:solidFill>
                    <a:srgbClr val="C8C94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FATHER’S </a:t>
            </a:r>
          </a:p>
          <a:p>
            <a:pPr algn="ctr"/>
            <a:r>
              <a:rPr lang="en-US" sz="9600" b="1" dirty="0">
                <a:ln w="10541" cmpd="sng">
                  <a:solidFill>
                    <a:srgbClr val="C8C94F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24525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0" y="838200"/>
            <a:ext cx="6400800" cy="5638800"/>
          </a:xfrm>
        </p:spPr>
        <p:txBody>
          <a:bodyPr/>
          <a:lstStyle/>
          <a:p>
            <a:pPr algn="ctr"/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HAPPY </a:t>
            </a:r>
            <a:b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FATHER’S </a:t>
            </a:r>
            <a:b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DAY</a:t>
            </a: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sz="66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79719" y="1617518"/>
            <a:ext cx="7876308" cy="5240482"/>
          </a:xfrm>
        </p:spPr>
        <p:txBody>
          <a:bodyPr/>
          <a:lstStyle/>
          <a:p>
            <a:r>
              <a:rPr lang="en-US" sz="6600" b="1" dirty="0"/>
              <a:t>Father’s: How To Lead Your Family As The Spiritual </a:t>
            </a:r>
            <a:r>
              <a:rPr lang="en-US" sz="6600" b="1" dirty="0" smtClean="0"/>
              <a:t>Leader</a:t>
            </a:r>
            <a:br>
              <a:rPr lang="en-US" sz="6600" b="1" dirty="0" smtClean="0"/>
            </a:br>
            <a:r>
              <a:rPr lang="en-US" sz="6600" b="1" dirty="0" smtClean="0"/>
              <a:t> </a:t>
            </a: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/>
              <a:t>Ephesians 5:21-28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6600" dirty="0"/>
              <a:t/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52401"/>
            <a:ext cx="5562600" cy="1470025"/>
          </a:xfrm>
        </p:spPr>
        <p:txBody>
          <a:bodyPr/>
          <a:lstStyle/>
          <a:p>
            <a:endParaRPr lang="en-US" sz="5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1" y="1524000"/>
            <a:ext cx="5984875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302359"/>
            <a:ext cx="755765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/>
              <a:t>How should father lead their family as the Spiritual Leader of the home?</a:t>
            </a:r>
            <a:endParaRPr lang="en-US" sz="6000" b="1" dirty="0">
              <a:solidFill>
                <a:srgbClr val="000000"/>
              </a:solidFill>
            </a:endParaRPr>
          </a:p>
          <a:p>
            <a:pPr algn="ctr"/>
            <a:endParaRPr lang="en-US" sz="6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81001"/>
            <a:ext cx="77724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828800"/>
            <a:ext cx="6400800" cy="1752600"/>
          </a:xfrm>
        </p:spPr>
        <p:txBody>
          <a:bodyPr/>
          <a:lstStyle/>
          <a:p>
            <a:endParaRPr lang="en-US" b="1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8600" y="1913830"/>
            <a:ext cx="6629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/>
              <a:t>1. We lead by our </a:t>
            </a:r>
            <a:r>
              <a:rPr lang="en-US" sz="7200" b="1" u="sng" dirty="0"/>
              <a:t>love</a:t>
            </a:r>
            <a:r>
              <a:rPr lang="en-US" sz="7200" b="1" dirty="0"/>
              <a:t>. </a:t>
            </a:r>
          </a:p>
          <a:p>
            <a:r>
              <a:rPr lang="en-US" sz="5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31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1"/>
            <a:ext cx="7772400" cy="1470025"/>
          </a:xfrm>
        </p:spPr>
        <p:txBody>
          <a:bodyPr/>
          <a:lstStyle/>
          <a:p>
            <a:endParaRPr lang="en-US" sz="48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6882" y="746126"/>
            <a:ext cx="8551718" cy="1752600"/>
          </a:xfrm>
        </p:spPr>
        <p:txBody>
          <a:bodyPr/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b="1" dirty="0" smtClean="0"/>
              <a:t>Our </a:t>
            </a:r>
            <a:r>
              <a:rPr lang="en-US" sz="6000" b="1" dirty="0"/>
              <a:t>Love for </a:t>
            </a:r>
            <a:r>
              <a:rPr lang="en-US" sz="6000" b="1" u="sng" dirty="0"/>
              <a:t>God</a:t>
            </a:r>
            <a:r>
              <a:rPr lang="en-US" sz="6000" b="1" dirty="0"/>
              <a:t>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b="1" dirty="0" smtClean="0"/>
              <a:t>Our </a:t>
            </a:r>
            <a:r>
              <a:rPr lang="en-US" sz="6000" b="1" dirty="0"/>
              <a:t>Love for </a:t>
            </a:r>
            <a:r>
              <a:rPr lang="en-US" sz="6000" b="1" dirty="0" smtClean="0"/>
              <a:t>our </a:t>
            </a:r>
            <a:r>
              <a:rPr lang="en-US" sz="6000" b="1" u="sng" dirty="0"/>
              <a:t>Family</a:t>
            </a:r>
            <a:r>
              <a:rPr lang="en-US" sz="6000" b="1" dirty="0"/>
              <a:t>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b="1" dirty="0" smtClean="0"/>
              <a:t>Our </a:t>
            </a:r>
            <a:r>
              <a:rPr lang="en-US" sz="6000" b="1" dirty="0"/>
              <a:t>Love for </a:t>
            </a:r>
            <a:r>
              <a:rPr lang="en-US" sz="6000" b="1" u="sng" dirty="0"/>
              <a:t>Others</a:t>
            </a:r>
            <a:r>
              <a:rPr lang="en-US" sz="6000" b="1" dirty="0"/>
              <a:t>.</a:t>
            </a:r>
          </a:p>
          <a:p>
            <a:endParaRPr lang="en-US" sz="6000" b="1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8529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454" y="1693718"/>
            <a:ext cx="6553201" cy="4338928"/>
          </a:xfrm>
        </p:spPr>
        <p:txBody>
          <a:bodyPr/>
          <a:lstStyle/>
          <a:p>
            <a:pPr marL="0" indent="0">
              <a:buNone/>
            </a:pPr>
            <a:r>
              <a:rPr lang="en-US" sz="7200" b="1" dirty="0"/>
              <a:t>2. We lead by our </a:t>
            </a:r>
            <a:r>
              <a:rPr lang="en-US" sz="7200" b="1" u="sng" dirty="0"/>
              <a:t>example</a:t>
            </a:r>
            <a:r>
              <a:rPr lang="en-US" sz="7200" b="1" dirty="0"/>
              <a:t>.</a:t>
            </a:r>
            <a:r>
              <a:rPr lang="en-US" sz="60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83182" y="2008909"/>
            <a:ext cx="6400800" cy="1752600"/>
          </a:xfrm>
        </p:spPr>
        <p:txBody>
          <a:bodyPr/>
          <a:lstStyle/>
          <a:p>
            <a:r>
              <a:rPr lang="en-US" sz="8000" b="1" dirty="0"/>
              <a:t>3. We lead </a:t>
            </a:r>
            <a:r>
              <a:rPr lang="en-US" sz="8000" b="1" u="sng" dirty="0"/>
              <a:t>spiritually</a:t>
            </a:r>
            <a:r>
              <a:rPr lang="en-US" sz="8000" b="1" dirty="0"/>
              <a:t>.</a:t>
            </a:r>
            <a:r>
              <a:rPr lang="en-US" sz="8000" dirty="0"/>
              <a:t> </a:t>
            </a:r>
          </a:p>
          <a:p>
            <a:endParaRPr lang="en-US" sz="5400" b="1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868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52401"/>
            <a:ext cx="5562600" cy="1470025"/>
          </a:xfrm>
        </p:spPr>
        <p:txBody>
          <a:bodyPr/>
          <a:lstStyle/>
          <a:p>
            <a:endParaRPr lang="en-US" sz="5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1" y="1524000"/>
            <a:ext cx="5984875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1" y="304800"/>
            <a:ext cx="7207825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/>
              <a:t>We </a:t>
            </a:r>
            <a:r>
              <a:rPr lang="en-US" sz="5400" b="1" dirty="0"/>
              <a:t>must </a:t>
            </a:r>
            <a:r>
              <a:rPr lang="en-US" sz="5400" b="1" u="sng" dirty="0"/>
              <a:t>study</a:t>
            </a:r>
            <a:r>
              <a:rPr lang="en-US" sz="5400" b="1" dirty="0"/>
              <a:t> the Word of </a:t>
            </a:r>
            <a:r>
              <a:rPr lang="en-US" sz="5400" b="1" dirty="0" smtClean="0"/>
              <a:t>God, </a:t>
            </a:r>
            <a:r>
              <a:rPr lang="en-US" sz="5400" b="1" u="sng" dirty="0"/>
              <a:t>cultivate</a:t>
            </a:r>
            <a:r>
              <a:rPr lang="en-US" sz="5400" b="1" dirty="0"/>
              <a:t> a rich relationship with the Lord and </a:t>
            </a:r>
            <a:r>
              <a:rPr lang="en-US" sz="5400" b="1" u="sng" dirty="0"/>
              <a:t>grow</a:t>
            </a:r>
            <a:r>
              <a:rPr lang="en-US" sz="5400" b="1" dirty="0"/>
              <a:t> spiritually in our walk with Him.</a:t>
            </a:r>
          </a:p>
          <a:p>
            <a:pPr algn="ctr"/>
            <a:endParaRPr lang="en-US" sz="6000" b="1" dirty="0">
              <a:solidFill>
                <a:srgbClr val="000000"/>
              </a:solidFill>
            </a:endParaRPr>
          </a:p>
          <a:p>
            <a:pPr algn="ctr"/>
            <a:endParaRPr lang="en-US" sz="6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1984" y="201902"/>
            <a:ext cx="8434916" cy="6323588"/>
          </a:xfrm>
        </p:spPr>
        <p:txBody>
          <a:bodyPr/>
          <a:lstStyle/>
          <a:p>
            <a:pPr algn="ctr"/>
            <a:r>
              <a:rPr lang="en-US" sz="6600" b="1" dirty="0"/>
              <a:t>We must teach the Bible to our family. </a:t>
            </a:r>
            <a:endParaRPr lang="en-US" sz="6600" b="1" dirty="0" smtClean="0"/>
          </a:p>
          <a:p>
            <a:pPr algn="ctr"/>
            <a:r>
              <a:rPr lang="en-US" sz="6600" b="1" dirty="0" smtClean="0"/>
              <a:t>We </a:t>
            </a:r>
            <a:r>
              <a:rPr lang="en-US" sz="6600" b="1" dirty="0"/>
              <a:t>must teach our family how to </a:t>
            </a:r>
            <a:r>
              <a:rPr lang="en-US" sz="6600" b="1" dirty="0" smtClean="0"/>
              <a:t>pray.</a:t>
            </a:r>
          </a:p>
          <a:p>
            <a:pPr algn="ctr"/>
            <a:r>
              <a:rPr lang="en-US" sz="6600" b="1" dirty="0" smtClean="0"/>
              <a:t>We </a:t>
            </a:r>
            <a:r>
              <a:rPr lang="en-US" sz="6600" b="1" dirty="0"/>
              <a:t>must disciple our family.</a:t>
            </a:r>
          </a:p>
        </p:txBody>
      </p:sp>
    </p:spTree>
    <p:extLst>
      <p:ext uri="{BB962C8B-B14F-4D97-AF65-F5344CB8AC3E}">
        <p14:creationId xmlns:p14="http://schemas.microsoft.com/office/powerpoint/2010/main" val="386976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1739_slide">
  <a:themeElements>
    <a:clrScheme name="Office Theme 1">
      <a:dk1>
        <a:srgbClr val="000000"/>
      </a:dk1>
      <a:lt1>
        <a:srgbClr val="CDCD73"/>
      </a:lt1>
      <a:dk2>
        <a:srgbClr val="000000"/>
      </a:dk2>
      <a:lt2>
        <a:srgbClr val="808080"/>
      </a:lt2>
      <a:accent1>
        <a:srgbClr val="C8C94F"/>
      </a:accent1>
      <a:accent2>
        <a:srgbClr val="AFAC37"/>
      </a:accent2>
      <a:accent3>
        <a:srgbClr val="E3E3BC"/>
      </a:accent3>
      <a:accent4>
        <a:srgbClr val="000000"/>
      </a:accent4>
      <a:accent5>
        <a:srgbClr val="E0E1B2"/>
      </a:accent5>
      <a:accent6>
        <a:srgbClr val="9E9B31"/>
      </a:accent6>
      <a:hlink>
        <a:srgbClr val="84824A"/>
      </a:hlink>
      <a:folHlink>
        <a:srgbClr val="6B692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DCD73"/>
        </a:lt1>
        <a:dk2>
          <a:srgbClr val="000000"/>
        </a:dk2>
        <a:lt2>
          <a:srgbClr val="808080"/>
        </a:lt2>
        <a:accent1>
          <a:srgbClr val="C8C94F"/>
        </a:accent1>
        <a:accent2>
          <a:srgbClr val="AFAC37"/>
        </a:accent2>
        <a:accent3>
          <a:srgbClr val="E3E3BC"/>
        </a:accent3>
        <a:accent4>
          <a:srgbClr val="000000"/>
        </a:accent4>
        <a:accent5>
          <a:srgbClr val="E0E1B2"/>
        </a:accent5>
        <a:accent6>
          <a:srgbClr val="9E9B31"/>
        </a:accent6>
        <a:hlink>
          <a:srgbClr val="84824A"/>
        </a:hlink>
        <a:folHlink>
          <a:srgbClr val="6B6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DCD73"/>
        </a:lt1>
        <a:dk2>
          <a:srgbClr val="000000"/>
        </a:dk2>
        <a:lt2>
          <a:srgbClr val="808080"/>
        </a:lt2>
        <a:accent1>
          <a:srgbClr val="C7B160"/>
        </a:accent1>
        <a:accent2>
          <a:srgbClr val="C0B160"/>
        </a:accent2>
        <a:accent3>
          <a:srgbClr val="E3E3BC"/>
        </a:accent3>
        <a:accent4>
          <a:srgbClr val="000000"/>
        </a:accent4>
        <a:accent5>
          <a:srgbClr val="E0D5B6"/>
        </a:accent5>
        <a:accent6>
          <a:srgbClr val="AEA056"/>
        </a:accent6>
        <a:hlink>
          <a:srgbClr val="8E7C32"/>
        </a:hlink>
        <a:folHlink>
          <a:srgbClr val="717D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DCD73"/>
        </a:lt1>
        <a:dk2>
          <a:srgbClr val="000000"/>
        </a:dk2>
        <a:lt2>
          <a:srgbClr val="808080"/>
        </a:lt2>
        <a:accent1>
          <a:srgbClr val="9C98CD"/>
        </a:accent1>
        <a:accent2>
          <a:srgbClr val="C69AB9"/>
        </a:accent2>
        <a:accent3>
          <a:srgbClr val="E3E3BC"/>
        </a:accent3>
        <a:accent4>
          <a:srgbClr val="000000"/>
        </a:accent4>
        <a:accent5>
          <a:srgbClr val="CBCAE3"/>
        </a:accent5>
        <a:accent6>
          <a:srgbClr val="B38BA7"/>
        </a:accent6>
        <a:hlink>
          <a:srgbClr val="3F3B7A"/>
        </a:hlink>
        <a:folHlink>
          <a:srgbClr val="686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DCD73"/>
        </a:lt1>
        <a:dk2>
          <a:srgbClr val="000000"/>
        </a:dk2>
        <a:lt2>
          <a:srgbClr val="808080"/>
        </a:lt2>
        <a:accent1>
          <a:srgbClr val="AAC6CF"/>
        </a:accent1>
        <a:accent2>
          <a:srgbClr val="B898CD"/>
        </a:accent2>
        <a:accent3>
          <a:srgbClr val="E3E3BC"/>
        </a:accent3>
        <a:accent4>
          <a:srgbClr val="000000"/>
        </a:accent4>
        <a:accent5>
          <a:srgbClr val="D2DFE4"/>
        </a:accent5>
        <a:accent6>
          <a:srgbClr val="A689BA"/>
        </a:accent6>
        <a:hlink>
          <a:srgbClr val="8E5732"/>
        </a:hlink>
        <a:folHlink>
          <a:srgbClr val="7B7C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8C94F"/>
        </a:accent1>
        <a:accent2>
          <a:srgbClr val="AFAC37"/>
        </a:accent2>
        <a:accent3>
          <a:srgbClr val="FFFFFF"/>
        </a:accent3>
        <a:accent4>
          <a:srgbClr val="000000"/>
        </a:accent4>
        <a:accent5>
          <a:srgbClr val="E0E1B2"/>
        </a:accent5>
        <a:accent6>
          <a:srgbClr val="9E9B31"/>
        </a:accent6>
        <a:hlink>
          <a:srgbClr val="84824A"/>
        </a:hlink>
        <a:folHlink>
          <a:srgbClr val="6B6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7B160"/>
        </a:accent1>
        <a:accent2>
          <a:srgbClr val="C0B160"/>
        </a:accent2>
        <a:accent3>
          <a:srgbClr val="FFFFFF"/>
        </a:accent3>
        <a:accent4>
          <a:srgbClr val="000000"/>
        </a:accent4>
        <a:accent5>
          <a:srgbClr val="E0D5B6"/>
        </a:accent5>
        <a:accent6>
          <a:srgbClr val="AEA056"/>
        </a:accent6>
        <a:hlink>
          <a:srgbClr val="8E7C32"/>
        </a:hlink>
        <a:folHlink>
          <a:srgbClr val="717D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98CD"/>
        </a:accent1>
        <a:accent2>
          <a:srgbClr val="C69AB9"/>
        </a:accent2>
        <a:accent3>
          <a:srgbClr val="FFFFFF"/>
        </a:accent3>
        <a:accent4>
          <a:srgbClr val="000000"/>
        </a:accent4>
        <a:accent5>
          <a:srgbClr val="CBCAE3"/>
        </a:accent5>
        <a:accent6>
          <a:srgbClr val="B38BA7"/>
        </a:accent6>
        <a:hlink>
          <a:srgbClr val="3F3B7A"/>
        </a:hlink>
        <a:folHlink>
          <a:srgbClr val="686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6CF"/>
        </a:accent1>
        <a:accent2>
          <a:srgbClr val="B898CD"/>
        </a:accent2>
        <a:accent3>
          <a:srgbClr val="FFFFFF"/>
        </a:accent3>
        <a:accent4>
          <a:srgbClr val="000000"/>
        </a:accent4>
        <a:accent5>
          <a:srgbClr val="D2DFE4"/>
        </a:accent5>
        <a:accent6>
          <a:srgbClr val="A689BA"/>
        </a:accent6>
        <a:hlink>
          <a:srgbClr val="8E5732"/>
        </a:hlink>
        <a:folHlink>
          <a:srgbClr val="7B7C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_3659_slide">
  <a:themeElements>
    <a:clrScheme name="Office Theme 2">
      <a:dk1>
        <a:srgbClr val="000000"/>
      </a:dk1>
      <a:lt1>
        <a:srgbClr val="00D6FF"/>
      </a:lt1>
      <a:dk2>
        <a:srgbClr val="000000"/>
      </a:dk2>
      <a:lt2>
        <a:srgbClr val="B2B2B2"/>
      </a:lt2>
      <a:accent1>
        <a:srgbClr val="4D8D00"/>
      </a:accent1>
      <a:accent2>
        <a:srgbClr val="005AB4"/>
      </a:accent2>
      <a:accent3>
        <a:srgbClr val="AAE8FF"/>
      </a:accent3>
      <a:accent4>
        <a:srgbClr val="000000"/>
      </a:accent4>
      <a:accent5>
        <a:srgbClr val="B2C5AA"/>
      </a:accent5>
      <a:accent6>
        <a:srgbClr val="0051A3"/>
      </a:accent6>
      <a:hlink>
        <a:srgbClr val="00414C"/>
      </a:hlink>
      <a:folHlink>
        <a:srgbClr val="00244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00D6FF"/>
        </a:lt1>
        <a:dk2>
          <a:srgbClr val="000000"/>
        </a:dk2>
        <a:lt2>
          <a:srgbClr val="B2B2B2"/>
        </a:lt2>
        <a:accent1>
          <a:srgbClr val="B2F5FF"/>
        </a:accent1>
        <a:accent2>
          <a:srgbClr val="008EAD"/>
        </a:accent2>
        <a:accent3>
          <a:srgbClr val="AAE8FF"/>
        </a:accent3>
        <a:accent4>
          <a:srgbClr val="000000"/>
        </a:accent4>
        <a:accent5>
          <a:srgbClr val="D5F9FF"/>
        </a:accent5>
        <a:accent6>
          <a:srgbClr val="00809C"/>
        </a:accent6>
        <a:hlink>
          <a:srgbClr val="002C33"/>
        </a:hlink>
        <a:folHlink>
          <a:srgbClr val="005A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0D6FF"/>
        </a:lt1>
        <a:dk2>
          <a:srgbClr val="000000"/>
        </a:dk2>
        <a:lt2>
          <a:srgbClr val="B2B2B2"/>
        </a:lt2>
        <a:accent1>
          <a:srgbClr val="4D8D00"/>
        </a:accent1>
        <a:accent2>
          <a:srgbClr val="005AB4"/>
        </a:accent2>
        <a:accent3>
          <a:srgbClr val="AAE8FF"/>
        </a:accent3>
        <a:accent4>
          <a:srgbClr val="000000"/>
        </a:accent4>
        <a:accent5>
          <a:srgbClr val="B2C5AA"/>
        </a:accent5>
        <a:accent6>
          <a:srgbClr val="0051A3"/>
        </a:accent6>
        <a:hlink>
          <a:srgbClr val="00414C"/>
        </a:hlink>
        <a:folHlink>
          <a:srgbClr val="0024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D6FF"/>
        </a:lt1>
        <a:dk2>
          <a:srgbClr val="000000"/>
        </a:dk2>
        <a:lt2>
          <a:srgbClr val="B2B2B2"/>
        </a:lt2>
        <a:accent1>
          <a:srgbClr val="0093AD"/>
        </a:accent1>
        <a:accent2>
          <a:srgbClr val="D17400"/>
        </a:accent2>
        <a:accent3>
          <a:srgbClr val="AAE8FF"/>
        </a:accent3>
        <a:accent4>
          <a:srgbClr val="000000"/>
        </a:accent4>
        <a:accent5>
          <a:srgbClr val="AAC8D3"/>
        </a:accent5>
        <a:accent6>
          <a:srgbClr val="BD6800"/>
        </a:accent6>
        <a:hlink>
          <a:srgbClr val="702300"/>
        </a:hlink>
        <a:folHlink>
          <a:srgbClr val="5700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D6FF"/>
        </a:lt1>
        <a:dk2>
          <a:srgbClr val="000000"/>
        </a:dk2>
        <a:lt2>
          <a:srgbClr val="B2B2B2"/>
        </a:lt2>
        <a:accent1>
          <a:srgbClr val="9B9400"/>
        </a:accent1>
        <a:accent2>
          <a:srgbClr val="CC4100"/>
        </a:accent2>
        <a:accent3>
          <a:srgbClr val="AAE8FF"/>
        </a:accent3>
        <a:accent4>
          <a:srgbClr val="000000"/>
        </a:accent4>
        <a:accent5>
          <a:srgbClr val="CBC8AA"/>
        </a:accent5>
        <a:accent6>
          <a:srgbClr val="B93A00"/>
        </a:accent6>
        <a:hlink>
          <a:srgbClr val="004957"/>
        </a:hlink>
        <a:folHlink>
          <a:srgbClr val="2F0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F5FF"/>
        </a:accent1>
        <a:accent2>
          <a:srgbClr val="008EAD"/>
        </a:accent2>
        <a:accent3>
          <a:srgbClr val="FFFFFF"/>
        </a:accent3>
        <a:accent4>
          <a:srgbClr val="000000"/>
        </a:accent4>
        <a:accent5>
          <a:srgbClr val="D5F9FF"/>
        </a:accent5>
        <a:accent6>
          <a:srgbClr val="00809C"/>
        </a:accent6>
        <a:hlink>
          <a:srgbClr val="002C33"/>
        </a:hlink>
        <a:folHlink>
          <a:srgbClr val="005A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D8D00"/>
        </a:accent1>
        <a:accent2>
          <a:srgbClr val="005AB4"/>
        </a:accent2>
        <a:accent3>
          <a:srgbClr val="FFFFFF"/>
        </a:accent3>
        <a:accent4>
          <a:srgbClr val="000000"/>
        </a:accent4>
        <a:accent5>
          <a:srgbClr val="B2C5AA"/>
        </a:accent5>
        <a:accent6>
          <a:srgbClr val="0051A3"/>
        </a:accent6>
        <a:hlink>
          <a:srgbClr val="00414C"/>
        </a:hlink>
        <a:folHlink>
          <a:srgbClr val="0024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3AD"/>
        </a:accent1>
        <a:accent2>
          <a:srgbClr val="D17400"/>
        </a:accent2>
        <a:accent3>
          <a:srgbClr val="FFFFFF"/>
        </a:accent3>
        <a:accent4>
          <a:srgbClr val="000000"/>
        </a:accent4>
        <a:accent5>
          <a:srgbClr val="AAC8D3"/>
        </a:accent5>
        <a:accent6>
          <a:srgbClr val="BD6800"/>
        </a:accent6>
        <a:hlink>
          <a:srgbClr val="702300"/>
        </a:hlink>
        <a:folHlink>
          <a:srgbClr val="5700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B9400"/>
        </a:accent1>
        <a:accent2>
          <a:srgbClr val="CC4100"/>
        </a:accent2>
        <a:accent3>
          <a:srgbClr val="FFFFFF"/>
        </a:accent3>
        <a:accent4>
          <a:srgbClr val="000000"/>
        </a:accent4>
        <a:accent5>
          <a:srgbClr val="CBC8AA"/>
        </a:accent5>
        <a:accent6>
          <a:srgbClr val="B93A00"/>
        </a:accent6>
        <a:hlink>
          <a:srgbClr val="004957"/>
        </a:hlink>
        <a:folHlink>
          <a:srgbClr val="2F00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d_3654_slide">
  <a:themeElements>
    <a:clrScheme name="Office Theme 2">
      <a:dk1>
        <a:srgbClr val="000000"/>
      </a:dk1>
      <a:lt1>
        <a:srgbClr val="BDEFA5"/>
      </a:lt1>
      <a:dk2>
        <a:srgbClr val="000000"/>
      </a:dk2>
      <a:lt2>
        <a:srgbClr val="B2B2B2"/>
      </a:lt2>
      <a:accent1>
        <a:srgbClr val="CEFF05"/>
      </a:accent1>
      <a:accent2>
        <a:srgbClr val="05AEFF"/>
      </a:accent2>
      <a:accent3>
        <a:srgbClr val="DBF6CF"/>
      </a:accent3>
      <a:accent4>
        <a:srgbClr val="000000"/>
      </a:accent4>
      <a:accent5>
        <a:srgbClr val="E3FFAA"/>
      </a:accent5>
      <a:accent6>
        <a:srgbClr val="049DE7"/>
      </a:accent6>
      <a:hlink>
        <a:srgbClr val="5C7500"/>
      </a:hlink>
      <a:folHlink>
        <a:srgbClr val="005775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BDEFA5"/>
        </a:lt1>
        <a:dk2>
          <a:srgbClr val="000000"/>
        </a:dk2>
        <a:lt2>
          <a:srgbClr val="B2B2B2"/>
        </a:lt2>
        <a:accent1>
          <a:srgbClr val="D3FFBD"/>
        </a:accent1>
        <a:accent2>
          <a:srgbClr val="52FF05"/>
        </a:accent2>
        <a:accent3>
          <a:srgbClr val="DBF6CF"/>
        </a:accent3>
        <a:accent4>
          <a:srgbClr val="000000"/>
        </a:accent4>
        <a:accent5>
          <a:srgbClr val="E6FFDB"/>
        </a:accent5>
        <a:accent6>
          <a:srgbClr val="49E704"/>
        </a:accent6>
        <a:hlink>
          <a:srgbClr val="329900"/>
        </a:hlink>
        <a:folHlink>
          <a:srgbClr val="335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DEFA5"/>
        </a:lt1>
        <a:dk2>
          <a:srgbClr val="000000"/>
        </a:dk2>
        <a:lt2>
          <a:srgbClr val="B2B2B2"/>
        </a:lt2>
        <a:accent1>
          <a:srgbClr val="CEFF05"/>
        </a:accent1>
        <a:accent2>
          <a:srgbClr val="05AEFF"/>
        </a:accent2>
        <a:accent3>
          <a:srgbClr val="DBF6CF"/>
        </a:accent3>
        <a:accent4>
          <a:srgbClr val="000000"/>
        </a:accent4>
        <a:accent5>
          <a:srgbClr val="E3FFAA"/>
        </a:accent5>
        <a:accent6>
          <a:srgbClr val="049DE7"/>
        </a:accent6>
        <a:hlink>
          <a:srgbClr val="5C7500"/>
        </a:hlink>
        <a:folHlink>
          <a:srgbClr val="0057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BDEFA5"/>
        </a:lt1>
        <a:dk2>
          <a:srgbClr val="000000"/>
        </a:dk2>
        <a:lt2>
          <a:srgbClr val="B2B2B2"/>
        </a:lt2>
        <a:accent1>
          <a:srgbClr val="59FF04"/>
        </a:accent1>
        <a:accent2>
          <a:srgbClr val="F26211"/>
        </a:accent2>
        <a:accent3>
          <a:srgbClr val="DBF6CF"/>
        </a:accent3>
        <a:accent4>
          <a:srgbClr val="000000"/>
        </a:accent4>
        <a:accent5>
          <a:srgbClr val="B5FFAA"/>
        </a:accent5>
        <a:accent6>
          <a:srgbClr val="DB580E"/>
        </a:accent6>
        <a:hlink>
          <a:srgbClr val="853100"/>
        </a:hlink>
        <a:folHlink>
          <a:srgbClr val="7500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BDEFA5"/>
        </a:lt1>
        <a:dk2>
          <a:srgbClr val="000000"/>
        </a:dk2>
        <a:lt2>
          <a:srgbClr val="B2B2B2"/>
        </a:lt2>
        <a:accent1>
          <a:srgbClr val="FFD305"/>
        </a:accent1>
        <a:accent2>
          <a:srgbClr val="2405FF"/>
        </a:accent2>
        <a:accent3>
          <a:srgbClr val="DBF6CF"/>
        </a:accent3>
        <a:accent4>
          <a:srgbClr val="000000"/>
        </a:accent4>
        <a:accent5>
          <a:srgbClr val="FFE6AA"/>
        </a:accent5>
        <a:accent6>
          <a:srgbClr val="2004E7"/>
        </a:accent6>
        <a:hlink>
          <a:srgbClr val="9E0400"/>
        </a:hlink>
        <a:folHlink>
          <a:srgbClr val="24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3FFBD"/>
        </a:accent1>
        <a:accent2>
          <a:srgbClr val="52FF05"/>
        </a:accent2>
        <a:accent3>
          <a:srgbClr val="FFFFFF"/>
        </a:accent3>
        <a:accent4>
          <a:srgbClr val="000000"/>
        </a:accent4>
        <a:accent5>
          <a:srgbClr val="E6FFDB"/>
        </a:accent5>
        <a:accent6>
          <a:srgbClr val="49E704"/>
        </a:accent6>
        <a:hlink>
          <a:srgbClr val="329900"/>
        </a:hlink>
        <a:folHlink>
          <a:srgbClr val="335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FF05"/>
        </a:accent1>
        <a:accent2>
          <a:srgbClr val="05AEFF"/>
        </a:accent2>
        <a:accent3>
          <a:srgbClr val="FFFFFF"/>
        </a:accent3>
        <a:accent4>
          <a:srgbClr val="000000"/>
        </a:accent4>
        <a:accent5>
          <a:srgbClr val="E3FFAA"/>
        </a:accent5>
        <a:accent6>
          <a:srgbClr val="049DE7"/>
        </a:accent6>
        <a:hlink>
          <a:srgbClr val="5C7500"/>
        </a:hlink>
        <a:folHlink>
          <a:srgbClr val="0057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FF04"/>
        </a:accent1>
        <a:accent2>
          <a:srgbClr val="F26211"/>
        </a:accent2>
        <a:accent3>
          <a:srgbClr val="FFFFFF"/>
        </a:accent3>
        <a:accent4>
          <a:srgbClr val="000000"/>
        </a:accent4>
        <a:accent5>
          <a:srgbClr val="B5FFAA"/>
        </a:accent5>
        <a:accent6>
          <a:srgbClr val="DB580E"/>
        </a:accent6>
        <a:hlink>
          <a:srgbClr val="853100"/>
        </a:hlink>
        <a:folHlink>
          <a:srgbClr val="7500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305"/>
        </a:accent1>
        <a:accent2>
          <a:srgbClr val="2405FF"/>
        </a:accent2>
        <a:accent3>
          <a:srgbClr val="FFFFFF"/>
        </a:accent3>
        <a:accent4>
          <a:srgbClr val="000000"/>
        </a:accent4>
        <a:accent5>
          <a:srgbClr val="FFE6AA"/>
        </a:accent5>
        <a:accent6>
          <a:srgbClr val="2004E7"/>
        </a:accent6>
        <a:hlink>
          <a:srgbClr val="9E0400"/>
        </a:hlink>
        <a:folHlink>
          <a:srgbClr val="24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nd_1740_slide">
  <a:themeElements>
    <a:clrScheme name="Office Theme 1">
      <a:dk1>
        <a:srgbClr val="000000"/>
      </a:dk1>
      <a:lt1>
        <a:srgbClr val="BFEFFF"/>
      </a:lt1>
      <a:dk2>
        <a:srgbClr val="000000"/>
      </a:dk2>
      <a:lt2>
        <a:srgbClr val="B2B2B2"/>
      </a:lt2>
      <a:accent1>
        <a:srgbClr val="59D6FF"/>
      </a:accent1>
      <a:accent2>
        <a:srgbClr val="66B3CC"/>
      </a:accent2>
      <a:accent3>
        <a:srgbClr val="DCF6FF"/>
      </a:accent3>
      <a:accent4>
        <a:srgbClr val="000000"/>
      </a:accent4>
      <a:accent5>
        <a:srgbClr val="B5E8FF"/>
      </a:accent5>
      <a:accent6>
        <a:srgbClr val="5CA2B9"/>
      </a:accent6>
      <a:hlink>
        <a:srgbClr val="007BA3"/>
      </a:hlink>
      <a:folHlink>
        <a:srgbClr val="00475C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BFEFFF"/>
        </a:lt1>
        <a:dk2>
          <a:srgbClr val="000000"/>
        </a:dk2>
        <a:lt2>
          <a:srgbClr val="B2B2B2"/>
        </a:lt2>
        <a:accent1>
          <a:srgbClr val="59D6FF"/>
        </a:accent1>
        <a:accent2>
          <a:srgbClr val="66B3CC"/>
        </a:accent2>
        <a:accent3>
          <a:srgbClr val="DCF6FF"/>
        </a:accent3>
        <a:accent4>
          <a:srgbClr val="000000"/>
        </a:accent4>
        <a:accent5>
          <a:srgbClr val="B5E8FF"/>
        </a:accent5>
        <a:accent6>
          <a:srgbClr val="5CA2B9"/>
        </a:accent6>
        <a:hlink>
          <a:srgbClr val="007BA3"/>
        </a:hlink>
        <a:folHlink>
          <a:srgbClr val="0047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FEFFF"/>
        </a:lt1>
        <a:dk2>
          <a:srgbClr val="000000"/>
        </a:dk2>
        <a:lt2>
          <a:srgbClr val="B2B2B2"/>
        </a:lt2>
        <a:accent1>
          <a:srgbClr val="30CC00"/>
        </a:accent1>
        <a:accent2>
          <a:srgbClr val="0059CC"/>
        </a:accent2>
        <a:accent3>
          <a:srgbClr val="DCF6FF"/>
        </a:accent3>
        <a:accent4>
          <a:srgbClr val="000000"/>
        </a:accent4>
        <a:accent5>
          <a:srgbClr val="ADE2AA"/>
        </a:accent5>
        <a:accent6>
          <a:srgbClr val="0050B9"/>
        </a:accent6>
        <a:hlink>
          <a:srgbClr val="1B7000"/>
        </a:hlink>
        <a:folHlink>
          <a:srgbClr val="006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BFEFFF"/>
        </a:lt1>
        <a:dk2>
          <a:srgbClr val="000000"/>
        </a:dk2>
        <a:lt2>
          <a:srgbClr val="B2B2B2"/>
        </a:lt2>
        <a:accent1>
          <a:srgbClr val="CC4900"/>
        </a:accent1>
        <a:accent2>
          <a:srgbClr val="CC7900"/>
        </a:accent2>
        <a:accent3>
          <a:srgbClr val="DCF6FF"/>
        </a:accent3>
        <a:accent4>
          <a:srgbClr val="000000"/>
        </a:accent4>
        <a:accent5>
          <a:srgbClr val="E2B1AA"/>
        </a:accent5>
        <a:accent6>
          <a:srgbClr val="B96D00"/>
        </a:accent6>
        <a:hlink>
          <a:srgbClr val="004A66"/>
        </a:hlink>
        <a:folHlink>
          <a:srgbClr val="6600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BFEFFF"/>
        </a:lt1>
        <a:dk2>
          <a:srgbClr val="000000"/>
        </a:dk2>
        <a:lt2>
          <a:srgbClr val="B2B2B2"/>
        </a:lt2>
        <a:accent1>
          <a:srgbClr val="0099CC"/>
        </a:accent1>
        <a:accent2>
          <a:srgbClr val="CCCC00"/>
        </a:accent2>
        <a:accent3>
          <a:srgbClr val="DCF6FF"/>
        </a:accent3>
        <a:accent4>
          <a:srgbClr val="000000"/>
        </a:accent4>
        <a:accent5>
          <a:srgbClr val="AACAE2"/>
        </a:accent5>
        <a:accent6>
          <a:srgbClr val="B9B900"/>
        </a:accent6>
        <a:hlink>
          <a:srgbClr val="803000"/>
        </a:hlink>
        <a:folHlink>
          <a:srgbClr val="3D0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D6FF"/>
        </a:accent1>
        <a:accent2>
          <a:srgbClr val="66B3CC"/>
        </a:accent2>
        <a:accent3>
          <a:srgbClr val="FFFFFF"/>
        </a:accent3>
        <a:accent4>
          <a:srgbClr val="000000"/>
        </a:accent4>
        <a:accent5>
          <a:srgbClr val="B5E8FF"/>
        </a:accent5>
        <a:accent6>
          <a:srgbClr val="5CA2B9"/>
        </a:accent6>
        <a:hlink>
          <a:srgbClr val="007BA3"/>
        </a:hlink>
        <a:folHlink>
          <a:srgbClr val="0047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0CC00"/>
        </a:accent1>
        <a:accent2>
          <a:srgbClr val="0059CC"/>
        </a:accent2>
        <a:accent3>
          <a:srgbClr val="FFFFFF"/>
        </a:accent3>
        <a:accent4>
          <a:srgbClr val="000000"/>
        </a:accent4>
        <a:accent5>
          <a:srgbClr val="ADE2AA"/>
        </a:accent5>
        <a:accent6>
          <a:srgbClr val="0050B9"/>
        </a:accent6>
        <a:hlink>
          <a:srgbClr val="1B7000"/>
        </a:hlink>
        <a:folHlink>
          <a:srgbClr val="006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C4900"/>
        </a:accent1>
        <a:accent2>
          <a:srgbClr val="CC7900"/>
        </a:accent2>
        <a:accent3>
          <a:srgbClr val="FFFFFF"/>
        </a:accent3>
        <a:accent4>
          <a:srgbClr val="000000"/>
        </a:accent4>
        <a:accent5>
          <a:srgbClr val="E2B1AA"/>
        </a:accent5>
        <a:accent6>
          <a:srgbClr val="B96D00"/>
        </a:accent6>
        <a:hlink>
          <a:srgbClr val="004A66"/>
        </a:hlink>
        <a:folHlink>
          <a:srgbClr val="6600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B9B900"/>
        </a:accent6>
        <a:hlink>
          <a:srgbClr val="803000"/>
        </a:hlink>
        <a:folHlink>
          <a:srgbClr val="3D00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nd_1734_slide">
  <a:themeElements>
    <a:clrScheme name="Office Theme 1">
      <a:dk1>
        <a:srgbClr val="000000"/>
      </a:dk1>
      <a:lt1>
        <a:srgbClr val="A2B5CD"/>
      </a:lt1>
      <a:dk2>
        <a:srgbClr val="000000"/>
      </a:dk2>
      <a:lt2>
        <a:srgbClr val="B2B2B2"/>
      </a:lt2>
      <a:accent1>
        <a:srgbClr val="C8D3E2"/>
      </a:accent1>
      <a:accent2>
        <a:srgbClr val="6080A9"/>
      </a:accent2>
      <a:accent3>
        <a:srgbClr val="CED7E3"/>
      </a:accent3>
      <a:accent4>
        <a:srgbClr val="000000"/>
      </a:accent4>
      <a:accent5>
        <a:srgbClr val="E0E6EE"/>
      </a:accent5>
      <a:accent6>
        <a:srgbClr val="567399"/>
      </a:accent6>
      <a:hlink>
        <a:srgbClr val="336099"/>
      </a:hlink>
      <a:folHlink>
        <a:srgbClr val="2E496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A2B5CD"/>
        </a:lt1>
        <a:dk2>
          <a:srgbClr val="000000"/>
        </a:dk2>
        <a:lt2>
          <a:srgbClr val="B2B2B2"/>
        </a:lt2>
        <a:accent1>
          <a:srgbClr val="C8D3E2"/>
        </a:accent1>
        <a:accent2>
          <a:srgbClr val="6080A9"/>
        </a:accent2>
        <a:accent3>
          <a:srgbClr val="CED7E3"/>
        </a:accent3>
        <a:accent4>
          <a:srgbClr val="000000"/>
        </a:accent4>
        <a:accent5>
          <a:srgbClr val="E0E6EE"/>
        </a:accent5>
        <a:accent6>
          <a:srgbClr val="567399"/>
        </a:accent6>
        <a:hlink>
          <a:srgbClr val="336099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A2B5CD"/>
        </a:lt1>
        <a:dk2>
          <a:srgbClr val="000000"/>
        </a:dk2>
        <a:lt2>
          <a:srgbClr val="B2B2B2"/>
        </a:lt2>
        <a:accent1>
          <a:srgbClr val="7F79D2"/>
        </a:accent1>
        <a:accent2>
          <a:srgbClr val="66B2CC"/>
        </a:accent2>
        <a:accent3>
          <a:srgbClr val="CED7E3"/>
        </a:accent3>
        <a:accent4>
          <a:srgbClr val="000000"/>
        </a:accent4>
        <a:accent5>
          <a:srgbClr val="C0BEE5"/>
        </a:accent5>
        <a:accent6>
          <a:srgbClr val="5CA1B9"/>
        </a:accent6>
        <a:hlink>
          <a:srgbClr val="2E496B"/>
        </a:hlink>
        <a:folHlink>
          <a:srgbClr val="32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A2B5CD"/>
        </a:lt1>
        <a:dk2>
          <a:srgbClr val="000000"/>
        </a:dk2>
        <a:lt2>
          <a:srgbClr val="B2B2B2"/>
        </a:lt2>
        <a:accent1>
          <a:srgbClr val="B37118"/>
        </a:accent1>
        <a:accent2>
          <a:srgbClr val="AF531D"/>
        </a:accent2>
        <a:accent3>
          <a:srgbClr val="CED7E3"/>
        </a:accent3>
        <a:accent4>
          <a:srgbClr val="000000"/>
        </a:accent4>
        <a:accent5>
          <a:srgbClr val="D6BBAB"/>
        </a:accent5>
        <a:accent6>
          <a:srgbClr val="9E4A19"/>
        </a:accent6>
        <a:hlink>
          <a:srgbClr val="6B5E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A2B5CD"/>
        </a:lt1>
        <a:dk2>
          <a:srgbClr val="000000"/>
        </a:dk2>
        <a:lt2>
          <a:srgbClr val="B2B2B2"/>
        </a:lt2>
        <a:accent1>
          <a:srgbClr val="5092E2"/>
        </a:accent1>
        <a:accent2>
          <a:srgbClr val="B1CE3C"/>
        </a:accent2>
        <a:accent3>
          <a:srgbClr val="CED7E3"/>
        </a:accent3>
        <a:accent4>
          <a:srgbClr val="000000"/>
        </a:accent4>
        <a:accent5>
          <a:srgbClr val="B3C7EE"/>
        </a:accent5>
        <a:accent6>
          <a:srgbClr val="A0BA35"/>
        </a:accent6>
        <a:hlink>
          <a:srgbClr val="7D6036"/>
        </a:hlink>
        <a:folHlink>
          <a:srgbClr val="7D36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8D3E2"/>
        </a:accent1>
        <a:accent2>
          <a:srgbClr val="6080A9"/>
        </a:accent2>
        <a:accent3>
          <a:srgbClr val="FFFFFF"/>
        </a:accent3>
        <a:accent4>
          <a:srgbClr val="000000"/>
        </a:accent4>
        <a:accent5>
          <a:srgbClr val="E0E6EE"/>
        </a:accent5>
        <a:accent6>
          <a:srgbClr val="567399"/>
        </a:accent6>
        <a:hlink>
          <a:srgbClr val="336099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F79D2"/>
        </a:accent1>
        <a:accent2>
          <a:srgbClr val="66B2CC"/>
        </a:accent2>
        <a:accent3>
          <a:srgbClr val="FFFFFF"/>
        </a:accent3>
        <a:accent4>
          <a:srgbClr val="000000"/>
        </a:accent4>
        <a:accent5>
          <a:srgbClr val="C0BEE5"/>
        </a:accent5>
        <a:accent6>
          <a:srgbClr val="5CA1B9"/>
        </a:accent6>
        <a:hlink>
          <a:srgbClr val="2E496B"/>
        </a:hlink>
        <a:folHlink>
          <a:srgbClr val="32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37118"/>
        </a:accent1>
        <a:accent2>
          <a:srgbClr val="AF531D"/>
        </a:accent2>
        <a:accent3>
          <a:srgbClr val="FFFFFF"/>
        </a:accent3>
        <a:accent4>
          <a:srgbClr val="000000"/>
        </a:accent4>
        <a:accent5>
          <a:srgbClr val="D6BBAB"/>
        </a:accent5>
        <a:accent6>
          <a:srgbClr val="9E4A19"/>
        </a:accent6>
        <a:hlink>
          <a:srgbClr val="6B5E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092E2"/>
        </a:accent1>
        <a:accent2>
          <a:srgbClr val="B1CE3C"/>
        </a:accent2>
        <a:accent3>
          <a:srgbClr val="FFFFFF"/>
        </a:accent3>
        <a:accent4>
          <a:srgbClr val="000000"/>
        </a:accent4>
        <a:accent5>
          <a:srgbClr val="B3C7EE"/>
        </a:accent5>
        <a:accent6>
          <a:srgbClr val="A0BA35"/>
        </a:accent6>
        <a:hlink>
          <a:srgbClr val="7D6036"/>
        </a:hlink>
        <a:folHlink>
          <a:srgbClr val="7D36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115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ind_1739_slide</vt:lpstr>
      <vt:lpstr>ind_3659_slide</vt:lpstr>
      <vt:lpstr>ind_3654_slide</vt:lpstr>
      <vt:lpstr>ind_1740_slide</vt:lpstr>
      <vt:lpstr>ind_1734_slide</vt:lpstr>
      <vt:lpstr>PowerPoint Presentation</vt:lpstr>
      <vt:lpstr>Father’s: How To Lead Your Family As The Spiritual Leader   Ephesians 5:21-28 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HAPPY  FATHER’S  DAY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4</cp:revision>
  <dcterms:created xsi:type="dcterms:W3CDTF">2020-06-20T02:06:42Z</dcterms:created>
  <dcterms:modified xsi:type="dcterms:W3CDTF">2020-06-21T12:19:08Z</dcterms:modified>
</cp:coreProperties>
</file>