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7" r:id="rId11"/>
    <p:sldId id="298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9" r:id="rId21"/>
    <p:sldId id="310" r:id="rId22"/>
    <p:sldId id="308" r:id="rId23"/>
    <p:sldId id="299" r:id="rId24"/>
    <p:sldId id="26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9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1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44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7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608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7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56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6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1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5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8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9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1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36518"/>
            <a:ext cx="8915400" cy="4674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/>
              <a:t>B. He </a:t>
            </a:r>
            <a:r>
              <a:rPr lang="en-US" sz="8000" b="1" u="sng" dirty="0"/>
              <a:t>sold</a:t>
            </a:r>
            <a:r>
              <a:rPr lang="en-US" sz="8000" b="1" dirty="0"/>
              <a:t> </a:t>
            </a:r>
            <a:r>
              <a:rPr lang="en-US" sz="8000" b="1" u="sng" dirty="0"/>
              <a:t>out</a:t>
            </a:r>
            <a:r>
              <a:rPr lang="en-US" sz="8000" b="1" dirty="0"/>
              <a:t> his spiritual heritage in the sight of his family</a:t>
            </a:r>
            <a:r>
              <a:rPr lang="en-US" sz="8000" b="1" dirty="0" smtClean="0"/>
              <a:t>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7417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/>
              <a:t>C. His bad decision led to a continual </a:t>
            </a:r>
            <a:r>
              <a:rPr lang="en-US" sz="7200" b="1" u="sng" dirty="0"/>
              <a:t>disobedience</a:t>
            </a:r>
            <a:r>
              <a:rPr lang="en-US" sz="7200" b="1" dirty="0"/>
              <a:t> to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8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22218"/>
            <a:ext cx="8915400" cy="47890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600" b="1" dirty="0"/>
              <a:t>D. He put his family in a position for great </a:t>
            </a:r>
            <a:r>
              <a:rPr lang="en-US" sz="8600" b="1" u="sng" dirty="0"/>
              <a:t>temptations</a:t>
            </a:r>
            <a:r>
              <a:rPr lang="en-US" sz="8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5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E. </a:t>
            </a:r>
            <a:r>
              <a:rPr lang="en-US" sz="7200" b="1" dirty="0" err="1"/>
              <a:t>Elimelech’s</a:t>
            </a:r>
            <a:r>
              <a:rPr lang="en-US" sz="7200" b="1" dirty="0"/>
              <a:t> bad decision to move his family caused </a:t>
            </a:r>
            <a:r>
              <a:rPr lang="en-US" sz="7200" b="1" u="sng" dirty="0"/>
              <a:t>more</a:t>
            </a:r>
            <a:r>
              <a:rPr lang="en-US" sz="7200" b="1" dirty="0"/>
              <a:t> problems for them.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9890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636"/>
            <a:ext cx="8915400" cy="4352586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II. The </a:t>
            </a:r>
            <a:r>
              <a:rPr lang="en-US" sz="8000" b="1" u="sng" dirty="0"/>
              <a:t>lie</a:t>
            </a:r>
            <a:r>
              <a:rPr lang="en-US" sz="8000" b="1" dirty="0"/>
              <a:t> that will destroy the home.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7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94955"/>
            <a:ext cx="8915400" cy="47162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800" b="1" dirty="0"/>
              <a:t>1. </a:t>
            </a:r>
            <a:r>
              <a:rPr lang="en-US" sz="7800" b="1" dirty="0" err="1"/>
              <a:t>Elimelech</a:t>
            </a:r>
            <a:r>
              <a:rPr lang="en-US" sz="7800" b="1" dirty="0"/>
              <a:t> decision shows a complete </a:t>
            </a:r>
            <a:r>
              <a:rPr lang="en-US" sz="7800" b="1" u="sng" dirty="0"/>
              <a:t>disregard</a:t>
            </a:r>
            <a:r>
              <a:rPr lang="en-US" sz="7800" b="1" dirty="0"/>
              <a:t> for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3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0427"/>
            <a:ext cx="8915400" cy="45707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800" b="1" dirty="0"/>
              <a:t>2. His decision showed a limited </a:t>
            </a:r>
            <a:r>
              <a:rPr lang="en-US" sz="7800" b="1" u="sng" dirty="0"/>
              <a:t>commitment</a:t>
            </a:r>
            <a:r>
              <a:rPr lang="en-US" sz="7800" b="1" dirty="0"/>
              <a:t> to God.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3555"/>
            <a:ext cx="8915400" cy="448766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III. The </a:t>
            </a:r>
            <a:r>
              <a:rPr lang="en-US" sz="8000" b="1" u="sng" dirty="0"/>
              <a:t>game</a:t>
            </a:r>
            <a:r>
              <a:rPr lang="en-US" sz="8000" b="1" dirty="0"/>
              <a:t> </a:t>
            </a:r>
            <a:r>
              <a:rPr lang="en-US" sz="8000" b="1" u="sng" dirty="0"/>
              <a:t>plan</a:t>
            </a:r>
            <a:r>
              <a:rPr lang="en-US" sz="8000" b="1" dirty="0"/>
              <a:t> to reset </a:t>
            </a:r>
            <a:r>
              <a:rPr lang="en-US" sz="8000" b="1" dirty="0" smtClean="0"/>
              <a:t> your </a:t>
            </a:r>
            <a:r>
              <a:rPr lang="en-US" sz="8000" b="1" dirty="0"/>
              <a:t>family.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2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8316"/>
            <a:ext cx="8915400" cy="47629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/>
              <a:t>1. Put                 </a:t>
            </a:r>
            <a:r>
              <a:rPr lang="en-US" sz="8800" b="1" u="sng" dirty="0" smtClean="0"/>
              <a:t>God</a:t>
            </a:r>
            <a:r>
              <a:rPr lang="en-US" sz="8800" b="1" dirty="0" smtClean="0"/>
              <a:t> </a:t>
            </a:r>
          </a:p>
          <a:p>
            <a:pPr marL="0" indent="0" algn="ctr">
              <a:buNone/>
            </a:pPr>
            <a:r>
              <a:rPr lang="en-US" sz="8800" b="1" dirty="0" smtClean="0"/>
              <a:t>first</a:t>
            </a:r>
            <a:r>
              <a:rPr lang="en-US" sz="88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9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0036"/>
            <a:ext cx="8915400" cy="4581186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2. </a:t>
            </a:r>
            <a:r>
              <a:rPr lang="en-US" sz="8000" b="1" u="sng" dirty="0"/>
              <a:t>Pray</a:t>
            </a:r>
            <a:r>
              <a:rPr lang="en-US" sz="8000" b="1" dirty="0"/>
              <a:t> for our family and loved ones.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9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464" y="385118"/>
            <a:ext cx="10390909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</a:t>
            </a:r>
            <a:r>
              <a:rPr lang="en-US" sz="6000" b="1" dirty="0" smtClean="0">
                <a:solidFill>
                  <a:schemeClr val="bg1"/>
                </a:solidFill>
              </a:rPr>
              <a:t>#5 Reset Your Family Ruth 1:1-5 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7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59873"/>
            <a:ext cx="8915400" cy="4851349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/>
              <a:t>3. Confront sinful </a:t>
            </a: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u="sng" dirty="0" smtClean="0"/>
              <a:t>behavior</a:t>
            </a:r>
            <a:r>
              <a:rPr lang="en-US" sz="9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69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3164"/>
            <a:ext cx="8915400" cy="4498058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/>
              <a:t>4. Be </a:t>
            </a:r>
            <a:r>
              <a:rPr lang="en-US" sz="9600" b="1" u="sng" dirty="0"/>
              <a:t>faithful</a:t>
            </a:r>
            <a:r>
              <a:rPr lang="en-US" sz="9600" b="1" dirty="0"/>
              <a:t> </a:t>
            </a:r>
            <a:r>
              <a:rPr lang="en-US" sz="9600" b="1" dirty="0" smtClean="0"/>
              <a:t>      to </a:t>
            </a:r>
            <a:r>
              <a:rPr lang="en-US" sz="9600" b="1" dirty="0"/>
              <a:t>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56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28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5. Make God’s </a:t>
            </a:r>
            <a:r>
              <a:rPr lang="en-US" sz="7200" b="1" u="sng" dirty="0"/>
              <a:t>Word</a:t>
            </a:r>
            <a:r>
              <a:rPr lang="en-US" sz="7200" b="1" dirty="0"/>
              <a:t> important in your house.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75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464" y="385118"/>
            <a:ext cx="10390909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</a:t>
            </a:r>
            <a:r>
              <a:rPr lang="en-US" sz="6000" b="1" dirty="0" smtClean="0">
                <a:solidFill>
                  <a:schemeClr val="bg1"/>
                </a:solidFill>
              </a:rPr>
              <a:t>#5 Reset Your Family Ruth 1:1-5 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7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8388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I. The </a:t>
            </a:r>
            <a:r>
              <a:rPr lang="en-US" sz="8800" b="1" u="sng" dirty="0"/>
              <a:t>issues</a:t>
            </a:r>
            <a:r>
              <a:rPr lang="en-US" sz="8800" b="1" dirty="0"/>
              <a:t> that cause problems in the family.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62845"/>
            <a:ext cx="8915400" cy="23990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66" y="71762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998518"/>
            <a:ext cx="8915400" cy="481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1. </a:t>
            </a:r>
            <a:r>
              <a:rPr lang="en-US" sz="9600" b="1" u="sng" dirty="0"/>
              <a:t>Societal</a:t>
            </a:r>
            <a:r>
              <a:rPr lang="en-US" sz="9600" b="1" dirty="0"/>
              <a:t>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2. </a:t>
            </a:r>
            <a:r>
              <a:rPr lang="en-US" sz="9600" b="1" u="sng" dirty="0"/>
              <a:t>Disaster</a:t>
            </a:r>
            <a:r>
              <a:rPr lang="en-US" sz="9600" b="1" dirty="0"/>
              <a:t> problems.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8800" b="1" dirty="0"/>
              <a:t>A. Disasters strike </a:t>
            </a:r>
            <a:r>
              <a:rPr lang="en-US" sz="8800" b="1" u="sng" dirty="0"/>
              <a:t>randomly</a:t>
            </a:r>
            <a:r>
              <a:rPr lang="en-US" sz="8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0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23555"/>
            <a:ext cx="8915400" cy="4259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b="1" dirty="0"/>
              <a:t>B. Disasters happen without </a:t>
            </a:r>
            <a:r>
              <a:rPr lang="en-US" sz="8800" b="1" u="sng" dirty="0"/>
              <a:t>warning</a:t>
            </a:r>
            <a:r>
              <a:rPr lang="en-US" sz="8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5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9600" b="1" dirty="0" smtClean="0"/>
              <a:t>3. Bad </a:t>
            </a:r>
            <a:r>
              <a:rPr lang="en-US" sz="9600" b="1" u="sng" dirty="0" smtClean="0"/>
              <a:t>decision</a:t>
            </a:r>
            <a:r>
              <a:rPr lang="en-US" sz="9600" b="1" dirty="0" smtClean="0"/>
              <a:t> problems.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05345"/>
            <a:ext cx="8915400" cy="4705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A. He </a:t>
            </a:r>
            <a:r>
              <a:rPr lang="en-US" sz="9600" b="1" u="sng" dirty="0"/>
              <a:t>turned</a:t>
            </a:r>
            <a:r>
              <a:rPr lang="en-US" sz="9600" b="1" dirty="0"/>
              <a:t> his back </a:t>
            </a:r>
            <a:r>
              <a:rPr lang="en-US" sz="9600" b="1" dirty="0" smtClean="0"/>
              <a:t>      on </a:t>
            </a:r>
            <a:r>
              <a:rPr lang="en-US" sz="9600" b="1" dirty="0"/>
              <a:t>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198</Words>
  <Application>Microsoft Office PowerPoint</Application>
  <PresentationFormat>Widescreen</PresentationFormat>
  <Paragraphs>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Wisp</vt:lpstr>
      <vt:lpstr>PowerPoint Presentation</vt:lpstr>
      <vt:lpstr>Week #5 Reset Your Family Ruth 1:1-5 </vt:lpstr>
      <vt:lpstr>I. The issues that cause problems in the family.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#5 Reset Your Family Ruth 1:1-5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2</cp:revision>
  <dcterms:created xsi:type="dcterms:W3CDTF">2020-03-01T02:08:35Z</dcterms:created>
  <dcterms:modified xsi:type="dcterms:W3CDTF">2020-03-08T12:32:47Z</dcterms:modified>
</cp:coreProperties>
</file>