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6" r:id="rId9"/>
    <p:sldId id="267" r:id="rId10"/>
    <p:sldId id="268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3" d="100"/>
          <a:sy n="63" d="100"/>
        </p:scale>
        <p:origin x="72" y="5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1/26/2020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252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1/26/2020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467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1/26/2020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47001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1/26/2020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836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1/26/2020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014206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1/26/2020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5635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1/26/2020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0117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1/26/2020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834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1/26/2020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548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1/26/2020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125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1/26/2020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402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1/26/2020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564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1/26/2020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551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1/26/2020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112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1/26/2020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8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1/26/2020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879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 defTabSz="457200"/>
              <a:t>1/26/2020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defTabSz="457200"/>
            <a:fld id="{D57F1E4F-1CFF-5643-939E-217C01CDF565}" type="slidenum">
              <a:rPr lang="en-US" dirty="0"/>
              <a:pPr defTabSz="45720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314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Image result for res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160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1764" y="385118"/>
            <a:ext cx="10037617" cy="1280890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Week #4 Reset Your Mind </a:t>
            </a:r>
            <a:br>
              <a:rPr lang="en-US" sz="6000" b="1" dirty="0">
                <a:solidFill>
                  <a:schemeClr val="bg1"/>
                </a:solidFill>
              </a:rPr>
            </a:br>
            <a:r>
              <a:rPr lang="en-US" sz="6000" b="1" dirty="0">
                <a:solidFill>
                  <a:schemeClr val="bg1"/>
                </a:solidFill>
              </a:rPr>
              <a:t>Romans 12:2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026" name="Picture 2" descr="Image result for res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0" y="2512339"/>
            <a:ext cx="5049982" cy="4345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962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Image result for res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245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1764" y="385118"/>
            <a:ext cx="10037617" cy="1280890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Week #4 Reset Your Mind </a:t>
            </a:r>
            <a:br>
              <a:rPr lang="en-US" sz="6000" b="1" dirty="0">
                <a:solidFill>
                  <a:schemeClr val="bg1"/>
                </a:solidFill>
              </a:rPr>
            </a:br>
            <a:r>
              <a:rPr lang="en-US" sz="6000" b="1" dirty="0">
                <a:solidFill>
                  <a:schemeClr val="bg1"/>
                </a:solidFill>
              </a:rPr>
              <a:t>Romans 12:2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026" name="Picture 2" descr="Image result for res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0" y="2512339"/>
            <a:ext cx="5049982" cy="4345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647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883882"/>
            <a:ext cx="8911687" cy="1280890"/>
          </a:xfrm>
        </p:spPr>
        <p:txBody>
          <a:bodyPr>
            <a:noAutofit/>
          </a:bodyPr>
          <a:lstStyle/>
          <a:p>
            <a:pPr algn="ctr"/>
            <a:r>
              <a:rPr lang="en-US" sz="8000" b="1" dirty="0"/>
              <a:t>I. Why does my thinking need to be reset and </a:t>
            </a:r>
            <a:r>
              <a:rPr lang="en-US" sz="8000" b="1" u="sng" dirty="0"/>
              <a:t>transformed</a:t>
            </a:r>
            <a:r>
              <a:rPr lang="en-US" sz="8000" b="1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4062845"/>
            <a:ext cx="8915400" cy="239909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64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9666" y="717628"/>
            <a:ext cx="8911687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700" b="1" dirty="0"/>
              <a:t/>
            </a:r>
            <a:br>
              <a:rPr lang="en-US" sz="6700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5499" y="1998518"/>
            <a:ext cx="8915400" cy="48109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b="1" dirty="0"/>
              <a:t>1. My thoughts </a:t>
            </a:r>
            <a:r>
              <a:rPr lang="en-US" sz="8000" b="1" u="sng" dirty="0"/>
              <a:t>control</a:t>
            </a:r>
            <a:r>
              <a:rPr lang="en-US" sz="8000" b="1" dirty="0"/>
              <a:t> my life.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43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8617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b="1" dirty="0" smtClean="0"/>
              <a:t>2. Our mind is the </a:t>
            </a:r>
            <a:r>
              <a:rPr lang="en-US" sz="8000" b="1" u="sng" dirty="0" smtClean="0"/>
              <a:t>battlefield</a:t>
            </a:r>
            <a:r>
              <a:rPr lang="en-US" sz="8000" b="1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63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624110"/>
            <a:ext cx="8915400" cy="5287112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sz="6500" b="1" dirty="0"/>
              <a:t> </a:t>
            </a:r>
          </a:p>
          <a:p>
            <a:pPr marL="0" indent="0" algn="ctr">
              <a:buNone/>
            </a:pPr>
            <a:r>
              <a:rPr lang="en-US" sz="8000" b="1" dirty="0"/>
              <a:t>II. What are </a:t>
            </a:r>
            <a:r>
              <a:rPr lang="en-US" sz="8000" b="1" u="sng" dirty="0"/>
              <a:t>enemies</a:t>
            </a:r>
            <a:r>
              <a:rPr lang="en-US" sz="8000" b="1" dirty="0"/>
              <a:t> or hindrances to resetting your mind.</a:t>
            </a:r>
          </a:p>
        </p:txBody>
      </p:sp>
    </p:spTree>
    <p:extLst>
      <p:ext uri="{BB962C8B-B14F-4D97-AF65-F5344CB8AC3E}">
        <p14:creationId xmlns:p14="http://schemas.microsoft.com/office/powerpoint/2010/main" val="356861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1905000"/>
            <a:ext cx="8915400" cy="3777622"/>
          </a:xfrm>
        </p:spPr>
        <p:txBody>
          <a:bodyPr/>
          <a:lstStyle/>
          <a:p>
            <a:pPr marL="0" indent="0" algn="ctr">
              <a:buNone/>
            </a:pPr>
            <a:r>
              <a:rPr lang="en-US" sz="8000" b="1" dirty="0"/>
              <a:t>1. The first enemy is my old </a:t>
            </a:r>
            <a:r>
              <a:rPr lang="en-US" sz="8000" b="1" u="sng" dirty="0"/>
              <a:t>nature</a:t>
            </a:r>
            <a:r>
              <a:rPr lang="en-US" sz="80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8366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8000" b="1" dirty="0"/>
              <a:t>2. The second enemy is </a:t>
            </a:r>
            <a:r>
              <a:rPr lang="en-US" sz="8000" b="1" u="sng" dirty="0"/>
              <a:t>Satan</a:t>
            </a:r>
            <a:r>
              <a:rPr lang="en-US" sz="8000" b="1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5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205345"/>
            <a:ext cx="8915400" cy="470587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8000" b="1" dirty="0"/>
              <a:t>3. The third enemy is the world’s </a:t>
            </a:r>
            <a:r>
              <a:rPr lang="en-US" sz="8000" b="1" u="sng" dirty="0"/>
              <a:t>value</a:t>
            </a:r>
            <a:r>
              <a:rPr lang="en-US" sz="8000" b="1" dirty="0"/>
              <a:t> system.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50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</Words>
  <Application>Microsoft Office PowerPoint</Application>
  <PresentationFormat>Widescreen</PresentationFormat>
  <Paragraphs>14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Wisp</vt:lpstr>
      <vt:lpstr>PowerPoint Presentation</vt:lpstr>
      <vt:lpstr>Week #4 Reset Your Mind  Romans 12:2 </vt:lpstr>
      <vt:lpstr>I. Why does my thinking need to be reset and transformed.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Week #4 Reset Your Mind  Romans 12:2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Shane Donald</dc:creator>
  <cp:lastModifiedBy>admin</cp:lastModifiedBy>
  <cp:revision>2</cp:revision>
  <dcterms:created xsi:type="dcterms:W3CDTF">2020-01-25T01:24:24Z</dcterms:created>
  <dcterms:modified xsi:type="dcterms:W3CDTF">2020-01-26T14:41:20Z</dcterms:modified>
</cp:coreProperties>
</file>