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8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6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2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9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61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04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2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8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8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8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2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9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1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2/8/2020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3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3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1"/>
            <a:ext cx="8915400" cy="56104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/>
              <a:t>V. What is the </a:t>
            </a:r>
            <a:r>
              <a:rPr lang="en-US" sz="8000" b="1" u="sng" dirty="0"/>
              <a:t>game</a:t>
            </a:r>
            <a:r>
              <a:rPr lang="en-US" sz="8000" b="1" dirty="0"/>
              <a:t> </a:t>
            </a:r>
            <a:r>
              <a:rPr lang="en-US" sz="8000" b="1" u="sng" dirty="0"/>
              <a:t>plan</a:t>
            </a:r>
            <a:r>
              <a:rPr lang="en-US" sz="8000" b="1" dirty="0"/>
              <a:t> to transforming our mind and thinking.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1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527" y="624109"/>
            <a:ext cx="9653155" cy="5766299"/>
          </a:xfrm>
        </p:spPr>
        <p:txBody>
          <a:bodyPr>
            <a:normAutofit fontScale="92500"/>
          </a:bodyPr>
          <a:lstStyle/>
          <a:p>
            <a:pPr algn="ctr"/>
            <a:r>
              <a:rPr lang="en-US" sz="7200" b="1" dirty="0"/>
              <a:t>If we are going to win the spiritual battle for our mind and thinking we must have a game plan.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2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1. Seek </a:t>
            </a:r>
            <a:r>
              <a:rPr lang="en-US" sz="8000" b="1" u="sng" dirty="0"/>
              <a:t>God</a:t>
            </a:r>
            <a:r>
              <a:rPr lang="en-US" sz="8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9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0264"/>
            <a:ext cx="8915400" cy="47486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/>
              <a:t>2. God’s </a:t>
            </a:r>
            <a:r>
              <a:rPr lang="en-US" sz="8000" b="1" u="sng" dirty="0"/>
              <a:t>Word</a:t>
            </a:r>
            <a:r>
              <a:rPr lang="en-US" sz="8000" b="1" dirty="0"/>
              <a:t>: </a:t>
            </a:r>
            <a:r>
              <a:rPr lang="en-US" sz="8000" b="1" dirty="0" smtClean="0"/>
              <a:t>    I </a:t>
            </a:r>
            <a:r>
              <a:rPr lang="en-US" sz="8000" b="1" dirty="0"/>
              <a:t>Must Feed </a:t>
            </a:r>
            <a:r>
              <a:rPr lang="en-US" sz="8000" b="1" dirty="0" smtClean="0"/>
              <a:t>             My </a:t>
            </a:r>
            <a:r>
              <a:rPr lang="en-US" sz="8000" b="1" dirty="0"/>
              <a:t>Mind with </a:t>
            </a:r>
            <a:r>
              <a:rPr lang="en-US" sz="8000" b="1" dirty="0" smtClean="0"/>
              <a:t>          the </a:t>
            </a:r>
            <a:r>
              <a:rPr lang="en-US" sz="8000" b="1" dirty="0"/>
              <a:t>Truth.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9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09"/>
            <a:ext cx="8915400" cy="5880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/>
              <a:t>3. </a:t>
            </a:r>
            <a:r>
              <a:rPr lang="en-US" sz="8000" b="1" u="sng" dirty="0"/>
              <a:t>Prayer</a:t>
            </a:r>
            <a:r>
              <a:rPr lang="en-US" sz="8000" b="1" dirty="0"/>
              <a:t>: We must ask the Lord to guard and direct our mind and thoughts.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4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6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7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PowerPoint Presentation</vt:lpstr>
      <vt:lpstr>Week #4 Reset Your Mind  Romans 12:2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#4 Reset Your Mind  Romans 12:2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1</cp:revision>
  <dcterms:created xsi:type="dcterms:W3CDTF">2020-02-08T02:37:27Z</dcterms:created>
  <dcterms:modified xsi:type="dcterms:W3CDTF">2020-02-09T03:06:59Z</dcterms:modified>
</cp:coreProperties>
</file>