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2/15/2020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075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2/15/2020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771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2/15/2020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44330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2/15/2020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2393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2/15/2020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816488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2/15/2020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7534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2/15/2020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6505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2/15/2020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692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2/15/2020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501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2/15/2020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531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2/15/2020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909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2/15/2020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185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2/15/2020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273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2/15/2020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511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2/15/2020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950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2/15/2020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240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 defTabSz="457200"/>
              <a:t>2/15/2020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defTabSz="457200"/>
            <a:fld id="{D57F1E4F-1CFF-5643-939E-217C01CDF565}" type="slidenum">
              <a:rPr lang="en-US" dirty="0"/>
              <a:pPr defTabSz="45720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039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764" y="385118"/>
            <a:ext cx="10037617" cy="1280890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Week #4 Reset Your Mind </a:t>
            </a:r>
            <a:br>
              <a:rPr lang="en-US" sz="6000" b="1" dirty="0">
                <a:solidFill>
                  <a:schemeClr val="bg1"/>
                </a:solidFill>
              </a:rPr>
            </a:br>
            <a:r>
              <a:rPr lang="en-US" sz="6000" b="1" dirty="0">
                <a:solidFill>
                  <a:schemeClr val="bg1"/>
                </a:solidFill>
              </a:rPr>
              <a:t>Romans 12:2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026" name="Picture 2" descr="Image result for res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0" y="2512339"/>
            <a:ext cx="5049982" cy="4345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919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624111"/>
            <a:ext cx="8915400" cy="561043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b="1" dirty="0"/>
              <a:t>4. The </a:t>
            </a:r>
            <a:r>
              <a:rPr lang="en-US" sz="9600" b="1" u="sng" dirty="0"/>
              <a:t>work</a:t>
            </a:r>
            <a:r>
              <a:rPr lang="en-US" sz="9600" b="1" dirty="0"/>
              <a:t> </a:t>
            </a:r>
            <a:endParaRPr lang="en-US" sz="9600" b="1" dirty="0" smtClean="0"/>
          </a:p>
          <a:p>
            <a:pPr marL="0" indent="0" algn="ctr">
              <a:buNone/>
            </a:pPr>
            <a:r>
              <a:rPr lang="en-US" sz="9600" b="1" dirty="0" smtClean="0"/>
              <a:t>of </a:t>
            </a:r>
            <a:r>
              <a:rPr lang="en-US" sz="9600" b="1" dirty="0"/>
              <a:t>the </a:t>
            </a:r>
            <a:endParaRPr lang="en-US" sz="9600" b="1" dirty="0" smtClean="0"/>
          </a:p>
          <a:p>
            <a:pPr marL="0" indent="0" algn="ctr">
              <a:buNone/>
            </a:pPr>
            <a:r>
              <a:rPr lang="en-US" sz="9600" b="1" dirty="0" smtClean="0"/>
              <a:t>Holy </a:t>
            </a:r>
            <a:r>
              <a:rPr lang="en-US" sz="9600" b="1" dirty="0"/>
              <a:t>Spirit.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49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0527" y="624109"/>
            <a:ext cx="9653155" cy="576629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8800" b="1" dirty="0"/>
              <a:t>5. We must </a:t>
            </a:r>
            <a:r>
              <a:rPr lang="en-US" sz="8800" b="1" u="sng" dirty="0"/>
              <a:t>change</a:t>
            </a:r>
            <a:r>
              <a:rPr lang="en-US" sz="8800" b="1" dirty="0"/>
              <a:t> our mindset: I must focus on the right things.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96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997527"/>
            <a:ext cx="8915400" cy="52785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b="1" dirty="0"/>
              <a:t>A. First, I must </a:t>
            </a:r>
            <a:r>
              <a:rPr lang="en-US" sz="8000" b="1" u="sng" dirty="0"/>
              <a:t>surrender</a:t>
            </a:r>
            <a:r>
              <a:rPr lang="en-US" sz="8000" b="1" dirty="0"/>
              <a:t> my mind and thoughts to God.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53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797443"/>
            <a:ext cx="8915400" cy="573094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9500" b="1" dirty="0"/>
              <a:t>B. We must </a:t>
            </a:r>
            <a:r>
              <a:rPr lang="en-US" sz="9500" b="1" u="sng" dirty="0"/>
              <a:t>reprogram</a:t>
            </a:r>
            <a:r>
              <a:rPr lang="en-US" sz="9500" b="1" dirty="0"/>
              <a:t> our mind and thoughts.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19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308344"/>
            <a:ext cx="8915400" cy="6549655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8000" b="1" dirty="0"/>
              <a:t>C. We must </a:t>
            </a:r>
            <a:r>
              <a:rPr lang="en-US" sz="8000" b="1" u="sng" dirty="0"/>
              <a:t>replace</a:t>
            </a:r>
            <a:r>
              <a:rPr lang="en-US" sz="8000" b="1" dirty="0"/>
              <a:t> our self-focused thinking and mindset with a God focused thinking and mindset.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64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764" y="385118"/>
            <a:ext cx="10037617" cy="1280890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Week #4 Reset Your Mind </a:t>
            </a:r>
            <a:br>
              <a:rPr lang="en-US" sz="6000" b="1" dirty="0">
                <a:solidFill>
                  <a:schemeClr val="bg1"/>
                </a:solidFill>
              </a:rPr>
            </a:br>
            <a:r>
              <a:rPr lang="en-US" sz="6000" b="1" dirty="0">
                <a:solidFill>
                  <a:schemeClr val="bg1"/>
                </a:solidFill>
              </a:rPr>
              <a:t>Romans 12:2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026" name="Picture 2" descr="Image result for res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0" y="2512339"/>
            <a:ext cx="5049982" cy="4345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319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Image result for res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633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</Words>
  <Application>Microsoft Office PowerPoint</Application>
  <PresentationFormat>Widescreen</PresentationFormat>
  <Paragraphs>11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Wisp</vt:lpstr>
      <vt:lpstr>Week #4 Reset Your Mind  Romans 12:2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Week #4 Reset Your Mind  Romans 12:2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#4 Reset Your Mind  Romans 12:2 </dc:title>
  <dc:creator>Shane Donald</dc:creator>
  <cp:lastModifiedBy>Shane Donald</cp:lastModifiedBy>
  <cp:revision>1</cp:revision>
  <dcterms:created xsi:type="dcterms:W3CDTF">2020-02-15T04:08:02Z</dcterms:created>
  <dcterms:modified xsi:type="dcterms:W3CDTF">2020-02-16T02:19:45Z</dcterms:modified>
</cp:coreProperties>
</file>