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97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924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2689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855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8524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530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75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9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2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88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6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663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73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61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04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2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1/18/2020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053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re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65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764" y="385118"/>
            <a:ext cx="10037617" cy="1280890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Week #3 Reset from your past of brokenness to your future of greatness with </a:t>
            </a:r>
            <a:r>
              <a:rPr lang="en-US" sz="6000" b="1" dirty="0" smtClean="0">
                <a:solidFill>
                  <a:schemeClr val="bg1"/>
                </a:solidFill>
              </a:rPr>
              <a:t>God. </a:t>
            </a:r>
            <a:r>
              <a:rPr lang="en-US" sz="6000" b="1" dirty="0">
                <a:solidFill>
                  <a:schemeClr val="bg1"/>
                </a:solidFill>
              </a:rPr>
              <a:t/>
            </a: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6000" b="1" dirty="0">
                <a:solidFill>
                  <a:schemeClr val="bg1"/>
                </a:solidFill>
              </a:rPr>
              <a:t>Psalms 126:1-6, Psalms </a:t>
            </a:r>
            <a:r>
              <a:rPr lang="en-US" sz="6000" b="1" dirty="0" smtClean="0">
                <a:solidFill>
                  <a:schemeClr val="bg1"/>
                </a:solidFill>
              </a:rPr>
              <a:t>127:1</a:t>
            </a: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 descr="Image result for re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455" y="3678381"/>
            <a:ext cx="4226272" cy="362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5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1902191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>
                <a:solidFill>
                  <a:schemeClr val="tx1"/>
                </a:solidFill>
              </a:rPr>
              <a:t>1. Set </a:t>
            </a:r>
            <a:r>
              <a:rPr lang="en-US" sz="8000" b="1" u="sng" dirty="0">
                <a:solidFill>
                  <a:schemeClr val="tx1"/>
                </a:solidFill>
              </a:rPr>
              <a:t>free</a:t>
            </a:r>
            <a:r>
              <a:rPr lang="en-US" sz="8000" b="1" dirty="0">
                <a:solidFill>
                  <a:schemeClr val="tx1"/>
                </a:solidFill>
              </a:rPr>
              <a:t> </a:t>
            </a:r>
            <a:r>
              <a:rPr lang="en-US" sz="8000" b="1" dirty="0" smtClean="0">
                <a:solidFill>
                  <a:schemeClr val="tx1"/>
                </a:solidFill>
              </a:rPr>
              <a:t>            from </a:t>
            </a:r>
            <a:r>
              <a:rPr lang="en-US" sz="8000" b="1" dirty="0">
                <a:solidFill>
                  <a:schemeClr val="tx1"/>
                </a:solidFill>
              </a:rPr>
              <a:t>captivity.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4062845"/>
            <a:ext cx="8915400" cy="239909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12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9666" y="717628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b="1" dirty="0"/>
              <a:t/>
            </a:r>
            <a:br>
              <a:rPr lang="en-US" sz="6700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5499" y="1998518"/>
            <a:ext cx="8915400" cy="48109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tx1"/>
                </a:solidFill>
              </a:rPr>
              <a:t>2. God </a:t>
            </a:r>
            <a:r>
              <a:rPr lang="en-US" sz="8000" b="1" dirty="0" smtClean="0">
                <a:solidFill>
                  <a:schemeClr val="tx1"/>
                </a:solidFill>
              </a:rPr>
              <a:t>           restores </a:t>
            </a:r>
            <a:r>
              <a:rPr lang="en-US" sz="8000" b="1" u="sng" dirty="0">
                <a:solidFill>
                  <a:schemeClr val="tx1"/>
                </a:solidFill>
              </a:rPr>
              <a:t>Joy</a:t>
            </a:r>
            <a:r>
              <a:rPr lang="en-US" sz="8000" b="1" dirty="0">
                <a:solidFill>
                  <a:schemeClr val="tx1"/>
                </a:solidFill>
              </a:rPr>
              <a:t>. </a:t>
            </a:r>
            <a:endParaRPr lang="en-US" sz="6000" b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39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8617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tx1"/>
                </a:solidFill>
              </a:rPr>
              <a:t>3. There is a time of </a:t>
            </a:r>
            <a:r>
              <a:rPr lang="en-US" sz="8000" b="1" u="sng" dirty="0" smtClean="0">
                <a:solidFill>
                  <a:schemeClr val="tx1"/>
                </a:solidFill>
              </a:rPr>
              <a:t>Rebuilding</a:t>
            </a:r>
            <a:r>
              <a:rPr lang="en-US" sz="8000" b="1" dirty="0" smtClean="0">
                <a:solidFill>
                  <a:schemeClr val="tx1"/>
                </a:solidFill>
              </a:rPr>
              <a:t>.</a:t>
            </a:r>
            <a:endParaRPr lang="en-US" sz="65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5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52871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500" b="1" dirty="0"/>
              <a:t> </a:t>
            </a:r>
          </a:p>
          <a:p>
            <a:pPr marL="0" indent="0" algn="ctr">
              <a:buNone/>
            </a:pPr>
            <a:r>
              <a:rPr lang="en-US" sz="8000" b="1" dirty="0">
                <a:solidFill>
                  <a:schemeClr val="tx1"/>
                </a:solidFill>
              </a:rPr>
              <a:t>4. Broken lives made </a:t>
            </a:r>
            <a:r>
              <a:rPr lang="en-US" sz="8000" b="1" u="sng" dirty="0">
                <a:solidFill>
                  <a:schemeClr val="tx1"/>
                </a:solidFill>
              </a:rPr>
              <a:t>whole</a:t>
            </a:r>
            <a:r>
              <a:rPr lang="en-US" sz="8000" b="1" dirty="0">
                <a:solidFill>
                  <a:schemeClr val="tx1"/>
                </a:solidFill>
              </a:rPr>
              <a:t> and </a:t>
            </a:r>
            <a:r>
              <a:rPr lang="en-US" sz="8000" b="1" u="sng" dirty="0">
                <a:solidFill>
                  <a:schemeClr val="tx1"/>
                </a:solidFill>
              </a:rPr>
              <a:t>healed</a:t>
            </a:r>
            <a:r>
              <a:rPr lang="en-US" sz="8000" b="1" dirty="0">
                <a:solidFill>
                  <a:schemeClr val="tx1"/>
                </a:solidFill>
              </a:rPr>
              <a:t>.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2925" y="1905000"/>
            <a:ext cx="8915400" cy="3777622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0" b="1" dirty="0">
                <a:solidFill>
                  <a:schemeClr val="tx1"/>
                </a:solidFill>
              </a:rPr>
              <a:t>5. Rejoicing over the </a:t>
            </a:r>
            <a:r>
              <a:rPr lang="en-US" sz="8000" b="1" u="sng" dirty="0">
                <a:solidFill>
                  <a:schemeClr val="tx1"/>
                </a:solidFill>
              </a:rPr>
              <a:t>blessing</a:t>
            </a:r>
            <a:r>
              <a:rPr lang="en-US" sz="8000" b="1" dirty="0">
                <a:solidFill>
                  <a:schemeClr val="tx1"/>
                </a:solidFill>
              </a:rPr>
              <a:t> of the harvest.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764" y="385118"/>
            <a:ext cx="10037617" cy="1280890"/>
          </a:xfrm>
        </p:spPr>
        <p:txBody>
          <a:bodyPr>
            <a:normAutofit fontScale="90000"/>
          </a:bodyPr>
          <a:lstStyle/>
          <a:p>
            <a:r>
              <a:rPr lang="en-US" sz="6000" b="1" dirty="0">
                <a:solidFill>
                  <a:schemeClr val="bg1"/>
                </a:solidFill>
              </a:rPr>
              <a:t>Week #3 Reset from your past of brokenness to your future of greatness </a:t>
            </a:r>
            <a:r>
              <a:rPr lang="en-US" sz="6000" b="1">
                <a:solidFill>
                  <a:schemeClr val="bg1"/>
                </a:solidFill>
              </a:rPr>
              <a:t>with </a:t>
            </a:r>
            <a:r>
              <a:rPr lang="en-US" sz="6000" b="1" smtClean="0">
                <a:solidFill>
                  <a:schemeClr val="bg1"/>
                </a:solidFill>
              </a:rPr>
              <a:t>God. </a:t>
            </a:r>
            <a:r>
              <a:rPr lang="en-US" sz="6000" b="1" dirty="0">
                <a:solidFill>
                  <a:schemeClr val="bg1"/>
                </a:solidFill>
              </a:rPr>
              <a:t/>
            </a:r>
            <a:br>
              <a:rPr lang="en-US" sz="6000" b="1" dirty="0">
                <a:solidFill>
                  <a:schemeClr val="bg1"/>
                </a:solidFill>
              </a:rPr>
            </a:br>
            <a:r>
              <a:rPr lang="en-US" sz="6000" b="1" dirty="0">
                <a:solidFill>
                  <a:schemeClr val="bg1"/>
                </a:solidFill>
              </a:rPr>
              <a:t>Psalms 126:1-6, Psalms </a:t>
            </a:r>
            <a:r>
              <a:rPr lang="en-US" sz="6000" b="1" dirty="0" smtClean="0">
                <a:solidFill>
                  <a:schemeClr val="bg1"/>
                </a:solidFill>
              </a:rPr>
              <a:t>127:1</a:t>
            </a: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026" name="Picture 2" descr="Image result for re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455" y="3678381"/>
            <a:ext cx="4226272" cy="3628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54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mage result for res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91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68</Words>
  <Application>Microsoft Office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PowerPoint Presentation</vt:lpstr>
      <vt:lpstr>Week #3 Reset from your past of brokenness to your future of greatness with God.  Psalms 126:1-6, Psalms 127:1 </vt:lpstr>
      <vt:lpstr>1. Set free             from captivity. </vt:lpstr>
      <vt:lpstr> </vt:lpstr>
      <vt:lpstr>PowerPoint Presentation</vt:lpstr>
      <vt:lpstr>PowerPoint Presentation</vt:lpstr>
      <vt:lpstr>PowerPoint Presentation</vt:lpstr>
      <vt:lpstr>Week #3 Reset from your past of brokenness to your future of greatness with God.  Psalms 126:1-6, Psalms 127:1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Donald</dc:creator>
  <cp:lastModifiedBy>Shane Donald</cp:lastModifiedBy>
  <cp:revision>3</cp:revision>
  <dcterms:created xsi:type="dcterms:W3CDTF">2020-01-18T00:44:52Z</dcterms:created>
  <dcterms:modified xsi:type="dcterms:W3CDTF">2020-01-18T15:46:50Z</dcterms:modified>
</cp:coreProperties>
</file>