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3" r:id="rId8"/>
    <p:sldId id="270" r:id="rId9"/>
    <p:sldId id="272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86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11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8888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368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5448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18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73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428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2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66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17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26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45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10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39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84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1/12/2020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58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59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8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1" y="624110"/>
            <a:ext cx="9611590" cy="128089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Reset Your Relationships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573" y="2133600"/>
            <a:ext cx="4842164" cy="415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6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1902191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/>
              <a:t>1. Ask for </a:t>
            </a:r>
            <a:r>
              <a:rPr lang="en-US" sz="8000" b="1" dirty="0" smtClean="0"/>
              <a:t>                God’s </a:t>
            </a:r>
            <a:r>
              <a:rPr lang="en-US" sz="8000" b="1" u="sng" dirty="0"/>
              <a:t>help</a:t>
            </a:r>
            <a:r>
              <a:rPr lang="en-US" sz="8000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4062845"/>
            <a:ext cx="8915400" cy="239909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97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9666" y="717628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dirty="0"/>
              <a:t/>
            </a:r>
            <a:br>
              <a:rPr lang="en-US" sz="6700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5499" y="1998518"/>
            <a:ext cx="8915400" cy="4810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2. </a:t>
            </a:r>
            <a:r>
              <a:rPr lang="en-US" sz="8000" b="1" u="sng" dirty="0"/>
              <a:t>Humble</a:t>
            </a:r>
            <a:r>
              <a:rPr lang="en-US" sz="8000" b="1" dirty="0"/>
              <a:t> yourself.</a:t>
            </a:r>
          </a:p>
          <a:p>
            <a:pPr marL="0" lvl="0" indent="0" algn="ctr">
              <a:buNone/>
            </a:pPr>
            <a:endParaRPr lang="en-US" sz="6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7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8617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3. Take the </a:t>
            </a:r>
            <a:r>
              <a:rPr lang="en-US" sz="8000" b="1" u="sng" dirty="0"/>
              <a:t>initiative</a:t>
            </a:r>
            <a:r>
              <a:rPr lang="en-US" sz="8000" b="1" dirty="0"/>
              <a:t>.</a:t>
            </a:r>
          </a:p>
          <a:p>
            <a:pPr marL="0" indent="0" algn="ctr">
              <a:buNone/>
            </a:pPr>
            <a:endParaRPr lang="en-US" sz="6500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21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500" b="1" dirty="0"/>
              <a:t> </a:t>
            </a:r>
          </a:p>
          <a:p>
            <a:pPr marL="0" indent="0" algn="ctr">
              <a:buNone/>
            </a:pPr>
            <a:r>
              <a:rPr lang="en-US" sz="8000" b="1" dirty="0"/>
              <a:t>4. </a:t>
            </a:r>
            <a:r>
              <a:rPr lang="en-US" sz="8000" b="1" dirty="0" smtClean="0"/>
              <a:t>Take </a:t>
            </a:r>
            <a:r>
              <a:rPr lang="en-US" sz="8000" b="1" u="sng" dirty="0" smtClean="0"/>
              <a:t>responsibility</a:t>
            </a:r>
            <a:r>
              <a:rPr lang="en-US" sz="8000" b="1" dirty="0" smtClean="0"/>
              <a:t> for your part in </a:t>
            </a:r>
            <a:r>
              <a:rPr lang="en-US" sz="8000" b="1" dirty="0"/>
              <a:t>the problem.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1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dirty="0"/>
              <a:t>5. Seek </a:t>
            </a:r>
            <a:r>
              <a:rPr lang="en-US" sz="8000" b="1" u="sng" dirty="0"/>
              <a:t>reconciliation</a:t>
            </a:r>
            <a:r>
              <a:rPr lang="en-US" sz="8000" b="1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22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dirty="0"/>
              <a:t>6. </a:t>
            </a:r>
            <a:r>
              <a:rPr lang="en-US" sz="8000" b="1" u="sng" dirty="0"/>
              <a:t>Value</a:t>
            </a:r>
            <a:r>
              <a:rPr lang="en-US" sz="8000" b="1" dirty="0"/>
              <a:t> </a:t>
            </a:r>
            <a:r>
              <a:rPr lang="en-US" sz="8000" b="1" dirty="0" smtClean="0"/>
              <a:t>                 them</a:t>
            </a:r>
            <a:r>
              <a:rPr lang="en-US" sz="8000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52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1" y="624110"/>
            <a:ext cx="9611590" cy="128089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Reset Your Relationships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573" y="2133600"/>
            <a:ext cx="4842164" cy="415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92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</Words>
  <Application>Microsoft Office PowerPoint</Application>
  <PresentationFormat>Widescreen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PowerPoint Presentation</vt:lpstr>
      <vt:lpstr>Reset Your Relationships</vt:lpstr>
      <vt:lpstr>1. Ask for                 God’s help.</vt:lpstr>
      <vt:lpstr> </vt:lpstr>
      <vt:lpstr>PowerPoint Presentation</vt:lpstr>
      <vt:lpstr>PowerPoint Presentation</vt:lpstr>
      <vt:lpstr>PowerPoint Presentation</vt:lpstr>
      <vt:lpstr>PowerPoint Presentation</vt:lpstr>
      <vt:lpstr>Reset Your Relationships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Donald</dc:creator>
  <cp:lastModifiedBy>admin</cp:lastModifiedBy>
  <cp:revision>3</cp:revision>
  <dcterms:created xsi:type="dcterms:W3CDTF">2020-01-10T23:33:38Z</dcterms:created>
  <dcterms:modified xsi:type="dcterms:W3CDTF">2020-01-12T14:54:04Z</dcterms:modified>
</cp:coreProperties>
</file>