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70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77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05245"/>
            <a:ext cx="8915400" cy="6369627"/>
          </a:xfrm>
        </p:spPr>
        <p:txBody>
          <a:bodyPr>
            <a:normAutofit fontScale="92500" lnSpcReduction="10000"/>
          </a:bodyPr>
          <a:lstStyle/>
          <a:p>
            <a:pPr lvl="0" algn="ctr">
              <a:buFont typeface="Wingdings" panose="05000000000000000000" pitchFamily="2" charset="2"/>
              <a:buChar char="v"/>
            </a:pPr>
            <a:r>
              <a:rPr lang="en-US" sz="5800" b="1" dirty="0"/>
              <a:t>Am I Present and Available to God?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sz="5800" b="1" dirty="0"/>
              <a:t>Do I Trust that God is Good and that He is in Control?</a:t>
            </a:r>
          </a:p>
          <a:p>
            <a:pPr lvl="0" algn="ctr">
              <a:buFont typeface="Wingdings" panose="05000000000000000000" pitchFamily="2" charset="2"/>
              <a:buChar char="v"/>
            </a:pPr>
            <a:r>
              <a:rPr lang="en-US" sz="5800" b="1" dirty="0"/>
              <a:t>Am I Growing in My </a:t>
            </a:r>
            <a:r>
              <a:rPr lang="en-US" sz="5800" b="1" dirty="0" smtClean="0"/>
              <a:t>Maturity and Knowledge of </a:t>
            </a:r>
            <a:r>
              <a:rPr lang="en-US" sz="5800" b="1" dirty="0"/>
              <a:t>God?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09255"/>
            <a:ext cx="8915400" cy="512271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7100" b="1" dirty="0" smtClean="0"/>
              <a:t>A. </a:t>
            </a:r>
            <a:r>
              <a:rPr lang="en-US" sz="7100" b="1" u="sng" dirty="0" smtClean="0"/>
              <a:t>Read</a:t>
            </a:r>
            <a:r>
              <a:rPr lang="en-US" sz="7100" b="1" dirty="0" smtClean="0"/>
              <a:t> </a:t>
            </a:r>
            <a:r>
              <a:rPr lang="en-US" sz="7100" b="1" dirty="0"/>
              <a:t>the Bible</a:t>
            </a:r>
            <a:r>
              <a:rPr lang="en-US" sz="7100" b="1" dirty="0" smtClean="0"/>
              <a:t>.</a:t>
            </a:r>
          </a:p>
          <a:p>
            <a:pPr marL="0" indent="0" algn="ctr">
              <a:buNone/>
            </a:pPr>
            <a:endParaRPr lang="en-US" sz="6000" b="1" dirty="0" smtClean="0"/>
          </a:p>
          <a:p>
            <a:pPr lvl="0" algn="ctr">
              <a:buFont typeface="Wingdings" panose="05000000000000000000" pitchFamily="2" charset="2"/>
              <a:buChar char="v"/>
            </a:pPr>
            <a:r>
              <a:rPr lang="en-US" sz="7100" b="1" dirty="0"/>
              <a:t>How much time do you spend reading, studying and growing in God’s Word?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4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09255"/>
            <a:ext cx="8915400" cy="510217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500" b="1" dirty="0"/>
              <a:t>B. Take </a:t>
            </a:r>
            <a:r>
              <a:rPr lang="en-US" sz="6500" b="1" u="sng" dirty="0"/>
              <a:t>time</a:t>
            </a:r>
            <a:r>
              <a:rPr lang="en-US" sz="6500" b="1" dirty="0"/>
              <a:t> to                      talk to God.</a:t>
            </a:r>
          </a:p>
          <a:p>
            <a:pPr marL="0" indent="0" algn="ctr">
              <a:buNone/>
            </a:pPr>
            <a:endParaRPr lang="en-US" sz="6000" b="1" dirty="0" smtClean="0"/>
          </a:p>
          <a:p>
            <a:pPr lvl="0" algn="ctr">
              <a:buFont typeface="Wingdings" panose="05000000000000000000" pitchFamily="2" charset="2"/>
              <a:buChar char="v"/>
            </a:pPr>
            <a:r>
              <a:rPr lang="en-US" sz="6500" b="1" dirty="0"/>
              <a:t>How much time do you spend talking with God each day?</a:t>
            </a:r>
          </a:p>
          <a:p>
            <a:pPr marL="0" indent="0" algn="ctr">
              <a:buNone/>
            </a:pPr>
            <a:endParaRPr lang="en-US" sz="6000" b="1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5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75907"/>
            <a:ext cx="8915400" cy="463531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500" b="1" dirty="0"/>
              <a:t>C. </a:t>
            </a:r>
            <a:r>
              <a:rPr lang="en-US" sz="6500" b="1" dirty="0" smtClean="0"/>
              <a:t>O</a:t>
            </a:r>
            <a:r>
              <a:rPr lang="en-US" sz="6500" b="1" u="sng" dirty="0" smtClean="0"/>
              <a:t>bey</a:t>
            </a:r>
            <a:r>
              <a:rPr lang="en-US" sz="6500" b="1" dirty="0" smtClean="0"/>
              <a:t> </a:t>
            </a:r>
            <a:r>
              <a:rPr lang="en-US" sz="6500" b="1" dirty="0"/>
              <a:t>what God says.</a:t>
            </a:r>
          </a:p>
          <a:p>
            <a:pPr marL="0" indent="0" algn="ctr">
              <a:buNone/>
            </a:pPr>
            <a:endParaRPr lang="en-US" sz="6500" b="1" dirty="0"/>
          </a:p>
          <a:p>
            <a:pPr marL="0" lvl="0" indent="0" algn="ctr">
              <a:buNone/>
            </a:pPr>
            <a:r>
              <a:rPr lang="en-US" sz="6500" b="1" dirty="0"/>
              <a:t>Are you obeying God’s Word in everything?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6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dirty="0"/>
              <a:t>3. We must </a:t>
            </a:r>
            <a:r>
              <a:rPr lang="en-US" sz="6000" b="1" u="sng" dirty="0"/>
              <a:t>seek</a:t>
            </a:r>
            <a:r>
              <a:rPr lang="en-US" sz="6000" b="1" dirty="0"/>
              <a:t> the Lord with our whole heart.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Reset With God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573" y="2133600"/>
            <a:ext cx="4842164" cy="415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11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902191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/>
              <a:t>I. What </a:t>
            </a:r>
            <a:r>
              <a:rPr lang="en-US" sz="6700" b="1" dirty="0" smtClean="0"/>
              <a:t>affects </a:t>
            </a:r>
            <a:r>
              <a:rPr lang="en-US" sz="6700" b="1" dirty="0" smtClean="0"/>
              <a:t>                       our </a:t>
            </a:r>
            <a:r>
              <a:rPr lang="en-US" sz="6700" b="1" dirty="0"/>
              <a:t>relationship </a:t>
            </a:r>
            <a:r>
              <a:rPr lang="en-US" sz="6700" b="1" dirty="0" smtClean="0"/>
              <a:t>                   with </a:t>
            </a:r>
            <a:r>
              <a:rPr lang="en-US" sz="6700" b="1" dirty="0" smtClean="0"/>
              <a:t>God?</a:t>
            </a:r>
            <a:r>
              <a:rPr lang="en-US" sz="6700" b="1" dirty="0"/>
              <a:t/>
            </a:r>
            <a:br>
              <a:rPr lang="en-US" sz="67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062845"/>
            <a:ext cx="8915400" cy="239909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89427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/>
              <a:t/>
            </a:r>
            <a:br>
              <a:rPr lang="en-US" sz="67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5499" y="1704108"/>
            <a:ext cx="8915400" cy="481099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6000" b="1" dirty="0" smtClean="0"/>
              <a:t>1. </a:t>
            </a:r>
            <a:r>
              <a:rPr lang="en-US" sz="6000" b="1" u="sng" dirty="0" smtClean="0"/>
              <a:t>Sin</a:t>
            </a:r>
            <a:r>
              <a:rPr lang="en-US" sz="6000" b="1" dirty="0" smtClean="0"/>
              <a:t>.</a:t>
            </a:r>
          </a:p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6000" b="1" dirty="0" smtClean="0"/>
              <a:t>A</a:t>
            </a:r>
            <a:r>
              <a:rPr lang="en-US" sz="6000" b="1" dirty="0"/>
              <a:t>. All have </a:t>
            </a:r>
            <a:r>
              <a:rPr lang="en-US" sz="6000" b="1" u="sng" dirty="0"/>
              <a:t>sinned</a:t>
            </a:r>
            <a:r>
              <a:rPr lang="en-US" sz="6000" b="1" dirty="0"/>
              <a:t>.</a:t>
            </a:r>
          </a:p>
          <a:p>
            <a:pPr marL="0" lvl="0" indent="0" algn="ctr">
              <a:buNone/>
            </a:pPr>
            <a:endParaRPr lang="en-US" sz="6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2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61210"/>
            <a:ext cx="8915400" cy="486174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7100" b="1" dirty="0" smtClean="0"/>
              <a:t>B</a:t>
            </a:r>
            <a:r>
              <a:rPr lang="en-US" sz="7100" b="1" dirty="0"/>
              <a:t>. Sin </a:t>
            </a:r>
            <a:r>
              <a:rPr lang="en-US" sz="7100" b="1" u="sng" dirty="0"/>
              <a:t>separates</a:t>
            </a:r>
            <a:r>
              <a:rPr lang="en-US" sz="7100" b="1" dirty="0"/>
              <a:t> us </a:t>
            </a:r>
            <a:r>
              <a:rPr lang="en-US" sz="7100" b="1" dirty="0" smtClean="0"/>
              <a:t> from </a:t>
            </a:r>
            <a:r>
              <a:rPr lang="en-US" sz="7100" b="1" dirty="0"/>
              <a:t>God</a:t>
            </a:r>
            <a:r>
              <a:rPr lang="en-US" sz="7100" b="1" dirty="0" smtClean="0"/>
              <a:t>.</a:t>
            </a:r>
          </a:p>
          <a:p>
            <a:pPr marL="0" indent="0" algn="ctr">
              <a:buNone/>
            </a:pPr>
            <a:endParaRPr lang="en-US" sz="6500" b="1" dirty="0"/>
          </a:p>
          <a:p>
            <a:pPr marL="0" indent="0" algn="ctr">
              <a:buNone/>
            </a:pPr>
            <a:r>
              <a:rPr lang="en-US" sz="7700" b="1" dirty="0"/>
              <a:t>C. Sin </a:t>
            </a:r>
            <a:r>
              <a:rPr lang="en-US" sz="7700" b="1" u="sng" dirty="0"/>
              <a:t>breaks</a:t>
            </a:r>
            <a:r>
              <a:rPr lang="en-US" sz="7700" b="1" dirty="0"/>
              <a:t> </a:t>
            </a:r>
            <a:r>
              <a:rPr lang="en-US" sz="7700" b="1" dirty="0" smtClean="0"/>
              <a:t>                  God’s </a:t>
            </a:r>
            <a:r>
              <a:rPr lang="en-US" sz="7700" b="1" dirty="0"/>
              <a:t>heart.</a:t>
            </a:r>
          </a:p>
          <a:p>
            <a:pPr marL="0" indent="0" algn="ctr">
              <a:buNone/>
            </a:pPr>
            <a:endParaRPr lang="en-US" sz="6500" b="1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5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500" b="1" dirty="0"/>
              <a:t> </a:t>
            </a:r>
          </a:p>
          <a:p>
            <a:pPr marL="0" indent="0" algn="ctr">
              <a:buNone/>
            </a:pPr>
            <a:r>
              <a:rPr lang="en-US" sz="6500" b="1" dirty="0" smtClean="0"/>
              <a:t>2. </a:t>
            </a:r>
            <a:r>
              <a:rPr lang="en-US" sz="6500" b="1" dirty="0"/>
              <a:t>We must </a:t>
            </a:r>
            <a:r>
              <a:rPr lang="en-US" sz="6500" b="1" u="sng" dirty="0"/>
              <a:t>identify</a:t>
            </a:r>
            <a:r>
              <a:rPr lang="en-US" sz="6500" b="1" dirty="0"/>
              <a:t> the sin in our life and </a:t>
            </a:r>
            <a:r>
              <a:rPr lang="en-US" sz="6500" b="1" u="sng" dirty="0"/>
              <a:t>confess</a:t>
            </a:r>
            <a:r>
              <a:rPr lang="en-US" sz="6500" b="1" dirty="0"/>
              <a:t> it to the Lord.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/>
              <a:t>II. How do we reset our relationship with </a:t>
            </a:r>
            <a:r>
              <a:rPr lang="en-US" sz="6000" b="1" dirty="0" smtClean="0"/>
              <a:t>God?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241964"/>
            <a:ext cx="8915400" cy="2669258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dirty="0"/>
              <a:t>1. We must </a:t>
            </a:r>
            <a:r>
              <a:rPr lang="en-US" sz="6000" b="1" u="sng" dirty="0"/>
              <a:t>focus</a:t>
            </a:r>
            <a:r>
              <a:rPr lang="en-US" sz="6000" b="1" dirty="0"/>
              <a:t> </a:t>
            </a:r>
            <a:r>
              <a:rPr lang="en-US" sz="6000" b="1" dirty="0" smtClean="0"/>
              <a:t>                on </a:t>
            </a:r>
            <a:r>
              <a:rPr lang="en-US" sz="6000" b="1" dirty="0"/>
              <a:t>the Lord.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8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88473"/>
            <a:ext cx="8915400" cy="4779818"/>
          </a:xfrm>
        </p:spPr>
        <p:txBody>
          <a:bodyPr>
            <a:normAutofit lnSpcReduction="10000"/>
          </a:bodyPr>
          <a:lstStyle/>
          <a:p>
            <a:pPr lvl="0" algn="ctr">
              <a:buFont typeface="Wingdings" panose="05000000000000000000" pitchFamily="2" charset="2"/>
              <a:buChar char="v"/>
            </a:pPr>
            <a:r>
              <a:rPr lang="en-US" sz="6000" b="1" dirty="0"/>
              <a:t>Where is your focus at</a:t>
            </a:r>
            <a:r>
              <a:rPr lang="en-US" sz="6000" b="1" dirty="0" smtClean="0"/>
              <a:t>?</a:t>
            </a:r>
          </a:p>
          <a:p>
            <a:pPr marL="0" lvl="0" indent="0" algn="ctr">
              <a:buNone/>
            </a:pPr>
            <a:endParaRPr lang="en-US" sz="6000" b="1" dirty="0"/>
          </a:p>
          <a:p>
            <a:pPr algn="ctr">
              <a:buFont typeface="Wingdings" panose="05000000000000000000" pitchFamily="2" charset="2"/>
              <a:buChar char="v"/>
            </a:pPr>
            <a:r>
              <a:rPr lang="en-US" sz="6000" b="1" dirty="0"/>
              <a:t>Is the Lord your priority?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9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sz="6700" b="1" dirty="0"/>
              <a:t>2. We must </a:t>
            </a:r>
            <a:r>
              <a:rPr lang="en-US" sz="6700" b="1" u="sng" dirty="0"/>
              <a:t>love</a:t>
            </a:r>
            <a:r>
              <a:rPr lang="en-US" sz="6700" b="1" dirty="0"/>
              <a:t> </a:t>
            </a:r>
            <a:r>
              <a:rPr lang="en-US" sz="6700" b="1" dirty="0" smtClean="0"/>
              <a:t>                    the </a:t>
            </a:r>
            <a:r>
              <a:rPr lang="en-US" sz="6700" b="1" dirty="0"/>
              <a:t>Lord.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034144"/>
            <a:ext cx="8915400" cy="3084895"/>
          </a:xfrm>
        </p:spPr>
        <p:txBody>
          <a:bodyPr/>
          <a:lstStyle/>
          <a:p>
            <a:pPr lvl="0" algn="ctr">
              <a:buFont typeface="Wingdings" panose="05000000000000000000" pitchFamily="2" charset="2"/>
              <a:buChar char="v"/>
            </a:pPr>
            <a:r>
              <a:rPr lang="en-US" sz="6000" b="1" dirty="0"/>
              <a:t>You really want to know if you love the Lord?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28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</TotalTime>
  <Words>190</Words>
  <Application>Microsoft Office PowerPoint</Application>
  <PresentationFormat>Widescreen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Wisp</vt:lpstr>
      <vt:lpstr>PowerPoint Presentation</vt:lpstr>
      <vt:lpstr>Reset With God</vt:lpstr>
      <vt:lpstr>I. What affects                        our relationship                    with God? </vt:lpstr>
      <vt:lpstr> </vt:lpstr>
      <vt:lpstr>PowerPoint Presentation</vt:lpstr>
      <vt:lpstr>PowerPoint Presentation</vt:lpstr>
      <vt:lpstr>II. How do we reset our relationship with God?</vt:lpstr>
      <vt:lpstr>PowerPoint Presentation</vt:lpstr>
      <vt:lpstr>2. We must love                     the Lord.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Donald</dc:creator>
  <cp:lastModifiedBy>Shane Donald</cp:lastModifiedBy>
  <cp:revision>8</cp:revision>
  <dcterms:created xsi:type="dcterms:W3CDTF">2020-01-04T03:02:40Z</dcterms:created>
  <dcterms:modified xsi:type="dcterms:W3CDTF">2020-01-04T17:40:44Z</dcterms:modified>
</cp:coreProperties>
</file>