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561110"/>
            <a:ext cx="8915399" cy="5424054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/>
              <a:t>The Temple </a:t>
            </a:r>
            <a:r>
              <a:rPr lang="en-US" sz="8800" b="1" dirty="0" smtClean="0"/>
              <a:t>Experience</a:t>
            </a:r>
            <a:br>
              <a:rPr lang="en-US" sz="8800" b="1" dirty="0" smtClean="0"/>
            </a:br>
            <a:r>
              <a:rPr lang="en-US" sz="8800" b="1" dirty="0" smtClean="0"/>
              <a:t/>
            </a:r>
            <a:br>
              <a:rPr lang="en-US" sz="8800" b="1" dirty="0" smtClean="0"/>
            </a:br>
            <a:r>
              <a:rPr lang="en-US" sz="8800" b="1" dirty="0" smtClean="0"/>
              <a:t>Luke 2:21-35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903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78082"/>
            <a:ext cx="8915400" cy="4633140"/>
          </a:xfrm>
        </p:spPr>
        <p:txBody>
          <a:bodyPr/>
          <a:lstStyle/>
          <a:p>
            <a:pPr marL="0" indent="0" algn="ctr">
              <a:buNone/>
            </a:pPr>
            <a:r>
              <a:rPr lang="en-US" sz="7200" b="1" dirty="0"/>
              <a:t>Five things are </a:t>
            </a:r>
            <a:r>
              <a:rPr lang="en-US" sz="7200" b="1" dirty="0" smtClean="0"/>
              <a:t>           said </a:t>
            </a:r>
            <a:r>
              <a:rPr lang="en-US" sz="7200" b="1" dirty="0"/>
              <a:t>about him personally: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91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5900"/>
            <a:ext cx="8915400" cy="44253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A. Simeon was </a:t>
            </a:r>
            <a:r>
              <a:rPr lang="en-US" sz="8000" b="1" u="sng" dirty="0"/>
              <a:t>just</a:t>
            </a:r>
            <a:r>
              <a:rPr lang="en-US" sz="8000" b="1" dirty="0"/>
              <a:t> and </a:t>
            </a:r>
            <a:r>
              <a:rPr lang="en-US" sz="8000" b="1" u="sng" dirty="0"/>
              <a:t>devout</a:t>
            </a:r>
            <a:r>
              <a:rPr lang="en-US" sz="8000" b="1" dirty="0"/>
              <a:t>.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85091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/>
              <a:t>B. Simeon </a:t>
            </a:r>
            <a:r>
              <a:rPr lang="en-US" sz="7200" b="1" u="sng" dirty="0"/>
              <a:t>looked</a:t>
            </a:r>
            <a:r>
              <a:rPr lang="en-US" sz="7200" b="1" dirty="0"/>
              <a:t> for the Messiah.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10352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30036"/>
            <a:ext cx="8915400" cy="45811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C. Simeon was </a:t>
            </a:r>
            <a:r>
              <a:rPr lang="en-US" sz="8000" b="1" u="sng" dirty="0"/>
              <a:t>led</a:t>
            </a:r>
            <a:r>
              <a:rPr lang="en-US" sz="8000" b="1" dirty="0"/>
              <a:t> by the </a:t>
            </a:r>
            <a:r>
              <a:rPr lang="en-US" sz="8000" b="1" dirty="0" smtClean="0"/>
              <a:t>              Holy </a:t>
            </a:r>
            <a:r>
              <a:rPr lang="en-US" sz="8000" b="1" dirty="0"/>
              <a:t>Spirit. 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472074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98864"/>
            <a:ext cx="8915400" cy="46123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D. Simeon was given an unusual </a:t>
            </a:r>
            <a:r>
              <a:rPr lang="en-US" sz="8000" b="1" u="sng" dirty="0"/>
              <a:t>promise</a:t>
            </a:r>
            <a:r>
              <a:rPr lang="en-US" sz="8000" b="1" dirty="0"/>
              <a:t>.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129433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84564"/>
            <a:ext cx="8915400" cy="47266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E. Simeon </a:t>
            </a:r>
            <a:r>
              <a:rPr lang="en-US" sz="8000" b="1" u="sng" dirty="0"/>
              <a:t>saw</a:t>
            </a:r>
            <a:r>
              <a:rPr lang="en-US" sz="8000" b="1" dirty="0"/>
              <a:t> and </a:t>
            </a:r>
            <a:r>
              <a:rPr lang="en-US" sz="8000" b="1" u="sng" dirty="0"/>
              <a:t>held</a:t>
            </a:r>
            <a:r>
              <a:rPr lang="en-US" sz="8000" b="1" dirty="0"/>
              <a:t> the Messiah.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49804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/>
              <a:t>1. The </a:t>
            </a:r>
            <a:r>
              <a:rPr lang="en-US" sz="7200" b="1" u="sng" dirty="0"/>
              <a:t>unusual</a:t>
            </a:r>
            <a:r>
              <a:rPr lang="en-US" sz="7200" b="1" dirty="0"/>
              <a:t> naming of Jesus. 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311797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2. Jesus </a:t>
            </a:r>
            <a:r>
              <a:rPr lang="en-US" sz="8000" b="1" u="sng" dirty="0"/>
              <a:t>fulfills</a:t>
            </a:r>
            <a:r>
              <a:rPr lang="en-US" sz="8000" b="1" dirty="0"/>
              <a:t> </a:t>
            </a:r>
            <a:endParaRPr lang="en-US" sz="8000" b="1" dirty="0" smtClean="0"/>
          </a:p>
          <a:p>
            <a:pPr marL="0" indent="0" algn="ctr">
              <a:buNone/>
            </a:pPr>
            <a:r>
              <a:rPr lang="en-US" sz="8000" b="1" dirty="0" smtClean="0"/>
              <a:t>the </a:t>
            </a:r>
            <a:r>
              <a:rPr lang="en-US" sz="8000" b="1" dirty="0"/>
              <a:t>law. 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944185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In our passage today we see 3 legal ceremonies of the Jews: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16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64555"/>
            <a:ext cx="8915400" cy="3777622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dirty="0"/>
              <a:t>A. First, is the ceremony of </a:t>
            </a:r>
            <a:r>
              <a:rPr lang="en-US" sz="8000" b="1" u="sng" dirty="0"/>
              <a:t>circumcision</a:t>
            </a:r>
            <a:r>
              <a:rPr lang="en-US" sz="8000" b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9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b="1" dirty="0"/>
              <a:t>B. Second, there was the ceremony of </a:t>
            </a:r>
            <a:r>
              <a:rPr lang="en-US" sz="8000" b="1" u="sng" dirty="0"/>
              <a:t>purification</a:t>
            </a:r>
            <a:r>
              <a:rPr lang="en-US" sz="8000" b="1" dirty="0"/>
              <a:t>. 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428359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46909"/>
            <a:ext cx="8915400" cy="46643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b="1" dirty="0"/>
              <a:t>C. Thirdly, there was the ceremony of </a:t>
            </a:r>
            <a:r>
              <a:rPr lang="en-US" sz="6600" b="1" u="sng" dirty="0"/>
              <a:t>dedication</a:t>
            </a:r>
            <a:r>
              <a:rPr lang="en-US" sz="6600" b="1" dirty="0"/>
              <a:t> to the Lord. 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59604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3. The Offering </a:t>
            </a:r>
            <a:r>
              <a:rPr lang="en-US" sz="8000" b="1" dirty="0" smtClean="0"/>
              <a:t>        of </a:t>
            </a:r>
            <a:r>
              <a:rPr lang="en-US" sz="8000" b="1" dirty="0"/>
              <a:t>the </a:t>
            </a:r>
            <a:r>
              <a:rPr lang="en-US" sz="8000" b="1" u="sng" dirty="0"/>
              <a:t>Poor</a:t>
            </a:r>
            <a:r>
              <a:rPr lang="en-US" sz="8000" b="1" dirty="0"/>
              <a:t>. 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58445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78082"/>
            <a:ext cx="8915400" cy="4633140"/>
          </a:xfrm>
        </p:spPr>
        <p:txBody>
          <a:bodyPr/>
          <a:lstStyle/>
          <a:p>
            <a:pPr marL="0" indent="0" algn="ctr">
              <a:buNone/>
            </a:pPr>
            <a:r>
              <a:rPr lang="en-US" sz="7200" b="1" dirty="0"/>
              <a:t>4. Simeon, a man who </a:t>
            </a:r>
            <a:r>
              <a:rPr lang="en-US" sz="7200" b="1" u="sng" dirty="0"/>
              <a:t>walked</a:t>
            </a:r>
            <a:r>
              <a:rPr lang="en-US" sz="7200" b="1" dirty="0"/>
              <a:t> close to God.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67567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</TotalTime>
  <Words>104</Words>
  <Application>Microsoft Office PowerPoint</Application>
  <PresentationFormat>Widescreen</PresentationFormat>
  <Paragraphs>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Wisp</vt:lpstr>
      <vt:lpstr>The Temple Experience  Luke 2:21-35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Temple Experience  Luke 2:21-35</dc:title>
  <dc:creator>Shane Donald</dc:creator>
  <cp:lastModifiedBy>Shane Donald</cp:lastModifiedBy>
  <cp:revision>2</cp:revision>
  <dcterms:created xsi:type="dcterms:W3CDTF">2019-12-15T13:16:08Z</dcterms:created>
  <dcterms:modified xsi:type="dcterms:W3CDTF">2019-12-15T13:26:02Z</dcterms:modified>
</cp:coreProperties>
</file>