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48" y="3530879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991" y="561110"/>
            <a:ext cx="5392882" cy="5912426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The Announcement of the Good News </a:t>
            </a:r>
          </a:p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Luke </a:t>
            </a:r>
            <a:r>
              <a:rPr lang="en-US" sz="5400" b="1" dirty="0"/>
              <a:t>1:26-38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angels announce the birth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5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246" y="893618"/>
            <a:ext cx="5133108" cy="563187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/>
              <a:t>1. The angels announced the </a:t>
            </a:r>
            <a:r>
              <a:rPr lang="en-US" sz="6600" b="1" u="sng" dirty="0"/>
              <a:t>coming</a:t>
            </a:r>
            <a:r>
              <a:rPr lang="en-US" sz="6600" b="1" dirty="0"/>
              <a:t> of a Savior.</a:t>
            </a:r>
          </a:p>
          <a:p>
            <a:endParaRPr lang="en-US" dirty="0"/>
          </a:p>
        </p:txBody>
      </p:sp>
      <p:pic>
        <p:nvPicPr>
          <p:cNvPr id="3074" name="Picture 2" descr="Image result for angels announce the coming of Jesus to 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38"/>
            <a:ext cx="5985164" cy="68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6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8164" y="945573"/>
            <a:ext cx="4499263" cy="57357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2. The angels announced the </a:t>
            </a:r>
            <a:r>
              <a:rPr lang="en-US" sz="6000" b="1" u="sng" dirty="0"/>
              <a:t>birth</a:t>
            </a:r>
            <a:r>
              <a:rPr lang="en-US" sz="6000" b="1" dirty="0"/>
              <a:t> of a Savior.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angels announce the birth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7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9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045" y="665019"/>
            <a:ext cx="4861964" cy="572539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3. The angels announced the </a:t>
            </a:r>
            <a:r>
              <a:rPr lang="en-US" sz="6000" b="1" u="sng" dirty="0"/>
              <a:t>resurrection</a:t>
            </a:r>
            <a:r>
              <a:rPr lang="en-US" sz="6000" b="1" dirty="0"/>
              <a:t> of a Savior.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angels announce the resurrection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7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93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41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Donald</dc:creator>
  <cp:lastModifiedBy>Shane Donald</cp:lastModifiedBy>
  <cp:revision>2</cp:revision>
  <dcterms:created xsi:type="dcterms:W3CDTF">2019-11-29T23:58:00Z</dcterms:created>
  <dcterms:modified xsi:type="dcterms:W3CDTF">2019-11-30T00:09:53Z</dcterms:modified>
</cp:coreProperties>
</file>