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9727" y="353289"/>
            <a:ext cx="4334885" cy="62968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b="1" dirty="0"/>
              <a:t>The Grinch Who Tried To Kill Christmas 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Matthew </a:t>
            </a:r>
            <a:r>
              <a:rPr lang="en-US" sz="6000" b="1" dirty="0"/>
              <a:t>2:1-23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grin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10" y="0"/>
            <a:ext cx="527280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8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I. The </a:t>
            </a:r>
            <a:r>
              <a:rPr lang="en-US" sz="6000" b="1" u="sng" dirty="0"/>
              <a:t>Dangers</a:t>
            </a:r>
            <a:r>
              <a:rPr lang="en-US" sz="6000" b="1" dirty="0"/>
              <a:t> of </a:t>
            </a:r>
            <a:r>
              <a:rPr lang="en-US" sz="6000" b="1" dirty="0" smtClean="0"/>
              <a:t>           Jesus </a:t>
            </a:r>
            <a:r>
              <a:rPr lang="en-US" sz="6000" b="1" dirty="0"/>
              <a:t>Childhood.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3221182"/>
            <a:ext cx="8915400" cy="2897858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1. Herod plotted to </a:t>
            </a:r>
            <a:r>
              <a:rPr lang="en-US" sz="6000" b="1" dirty="0" smtClean="0"/>
              <a:t>          </a:t>
            </a:r>
            <a:r>
              <a:rPr lang="en-US" sz="6000" b="1" u="sng" dirty="0" smtClean="0"/>
              <a:t>find</a:t>
            </a:r>
            <a:r>
              <a:rPr lang="en-US" sz="6000" b="1" dirty="0" smtClean="0"/>
              <a:t> </a:t>
            </a:r>
            <a:r>
              <a:rPr lang="en-US" sz="6000" b="1" dirty="0"/>
              <a:t>and kill Jesus.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2. Herod </a:t>
            </a:r>
            <a:r>
              <a:rPr lang="en-US" sz="6000" b="1" u="sng" dirty="0"/>
              <a:t>kills</a:t>
            </a:r>
            <a:r>
              <a:rPr lang="en-US" sz="6000" b="1" dirty="0"/>
              <a:t> all the children 2 and under. </a:t>
            </a:r>
          </a:p>
          <a:p>
            <a:pPr marL="0" indent="0" algn="ctr">
              <a:buNone/>
            </a:pPr>
            <a:r>
              <a:rPr lang="en-US" sz="6000" b="1" dirty="0"/>
              <a:t> </a:t>
            </a:r>
          </a:p>
          <a:p>
            <a:pPr marL="0" indent="0" algn="ctr">
              <a:buNone/>
            </a:pPr>
            <a:r>
              <a:rPr lang="en-US" sz="6000" b="1" dirty="0"/>
              <a:t>3. Herod’s </a:t>
            </a:r>
            <a:r>
              <a:rPr lang="en-US" sz="6000" b="1" u="sng" dirty="0"/>
              <a:t>son</a:t>
            </a:r>
            <a:r>
              <a:rPr lang="en-US" sz="6000" b="1" dirty="0"/>
              <a:t> </a:t>
            </a:r>
            <a:r>
              <a:rPr lang="en-US" sz="6000" b="1" dirty="0" smtClean="0"/>
              <a:t>                 takes </a:t>
            </a:r>
            <a:r>
              <a:rPr lang="en-US" sz="6000" b="1" dirty="0"/>
              <a:t>over. </a:t>
            </a:r>
          </a:p>
        </p:txBody>
      </p:sp>
    </p:spTree>
    <p:extLst>
      <p:ext uri="{BB962C8B-B14F-4D97-AF65-F5344CB8AC3E}">
        <p14:creationId xmlns:p14="http://schemas.microsoft.com/office/powerpoint/2010/main" val="21938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9551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II. The miraculous </a:t>
            </a:r>
            <a:r>
              <a:rPr lang="en-US" sz="6000" b="1" u="sng" dirty="0"/>
              <a:t>moving</a:t>
            </a:r>
            <a:r>
              <a:rPr lang="en-US" sz="6000" b="1" dirty="0"/>
              <a:t> of God.</a:t>
            </a:r>
            <a:br>
              <a:rPr lang="en-US" sz="6000" b="1" dirty="0"/>
            </a:b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97727"/>
            <a:ext cx="8915400" cy="41667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500" b="1" dirty="0"/>
              <a:t>1. The </a:t>
            </a:r>
            <a:r>
              <a:rPr lang="en-US" sz="6500" b="1" u="sng" dirty="0"/>
              <a:t>Provision</a:t>
            </a:r>
            <a:r>
              <a:rPr lang="en-US" sz="6500" b="1" dirty="0"/>
              <a:t> and </a:t>
            </a:r>
            <a:r>
              <a:rPr lang="en-US" sz="6500" b="1" u="sng" dirty="0"/>
              <a:t>Protection</a:t>
            </a:r>
            <a:r>
              <a:rPr lang="en-US" sz="6500" b="1" dirty="0"/>
              <a:t> of God.</a:t>
            </a:r>
          </a:p>
          <a:p>
            <a:pPr marL="0" indent="0" algn="ctr">
              <a:buNone/>
            </a:pPr>
            <a:r>
              <a:rPr lang="en-US" sz="6500" b="1" dirty="0"/>
              <a:t> </a:t>
            </a:r>
          </a:p>
          <a:p>
            <a:pPr marL="0" indent="0" algn="ctr">
              <a:buNone/>
            </a:pPr>
            <a:r>
              <a:rPr lang="en-US" sz="6500" b="1" dirty="0"/>
              <a:t>2. The </a:t>
            </a:r>
            <a:r>
              <a:rPr lang="en-US" sz="6500" b="1" u="sng" dirty="0"/>
              <a:t>obedience</a:t>
            </a:r>
            <a:r>
              <a:rPr lang="en-US" sz="6500" b="1" dirty="0"/>
              <a:t> </a:t>
            </a:r>
            <a:r>
              <a:rPr lang="en-US" sz="6500" b="1" dirty="0" smtClean="0"/>
              <a:t>           to </a:t>
            </a:r>
            <a:r>
              <a:rPr lang="en-US" sz="6500" b="1" dirty="0"/>
              <a:t>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>III. Lessons learned: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1. </a:t>
            </a:r>
            <a:r>
              <a:rPr lang="en-US" sz="6000" b="1" u="sng" dirty="0"/>
              <a:t>Obedience</a:t>
            </a:r>
            <a:r>
              <a:rPr lang="en-US" sz="6000" b="1" dirty="0"/>
              <a:t> to God allowed for direction and protection for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09"/>
            <a:ext cx="8915400" cy="61091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200" b="1" dirty="0"/>
              <a:t>2. God always </a:t>
            </a:r>
            <a:r>
              <a:rPr lang="en-US" sz="5200" b="1" u="sng" dirty="0"/>
              <a:t>delivers</a:t>
            </a:r>
            <a:r>
              <a:rPr lang="en-US" sz="5200" b="1" dirty="0"/>
              <a:t> His obedient servant</a:t>
            </a:r>
            <a:r>
              <a:rPr lang="en-US" sz="5200" b="1" dirty="0" smtClean="0"/>
              <a:t>.</a:t>
            </a:r>
          </a:p>
          <a:p>
            <a:pPr marL="0" indent="0" algn="ctr">
              <a:buNone/>
            </a:pPr>
            <a:endParaRPr lang="en-US" sz="5200" b="1" dirty="0"/>
          </a:p>
          <a:p>
            <a:pPr marL="0" indent="0" algn="ctr">
              <a:buNone/>
            </a:pPr>
            <a:r>
              <a:rPr lang="en-US" sz="5200" b="1" dirty="0" smtClean="0"/>
              <a:t>3</a:t>
            </a:r>
            <a:r>
              <a:rPr lang="en-US" sz="5200" b="1" dirty="0"/>
              <a:t>. Believers should </a:t>
            </a:r>
            <a:r>
              <a:rPr lang="en-US" sz="5200" b="1" u="sng" dirty="0"/>
              <a:t>wait</a:t>
            </a:r>
            <a:r>
              <a:rPr lang="en-US" sz="5200" b="1" dirty="0"/>
              <a:t> upon God before acting. </a:t>
            </a:r>
            <a:r>
              <a:rPr lang="en-US" sz="5200" b="1" dirty="0" smtClean="0"/>
              <a:t>Waiting </a:t>
            </a:r>
            <a:r>
              <a:rPr lang="en-US" sz="5200" b="1" dirty="0"/>
              <a:t>upon God is part of obedience, and God directs </a:t>
            </a:r>
            <a:r>
              <a:rPr lang="en-US" sz="5200" b="1" dirty="0" smtClean="0"/>
              <a:t>the </a:t>
            </a:r>
            <a:r>
              <a:rPr lang="en-US" sz="5200" b="1" dirty="0"/>
              <a:t>obedient person.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791" y="384464"/>
            <a:ext cx="9611591" cy="63384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/>
              <a:t>4. Believers should expect </a:t>
            </a:r>
            <a:r>
              <a:rPr lang="en-US" sz="4800" b="1" u="sng" dirty="0"/>
              <a:t>persecution</a:t>
            </a:r>
            <a:r>
              <a:rPr lang="en-US" sz="4800" b="1" dirty="0"/>
              <a:t>.</a:t>
            </a:r>
          </a:p>
          <a:p>
            <a:pPr marL="0" indent="0" algn="ctr">
              <a:buNone/>
            </a:pPr>
            <a:r>
              <a:rPr lang="en-US" sz="4800" b="1" dirty="0"/>
              <a:t> </a:t>
            </a:r>
          </a:p>
          <a:p>
            <a:pPr marL="0" indent="0" algn="ctr">
              <a:buNone/>
            </a:pPr>
            <a:r>
              <a:rPr lang="en-US" sz="4800" b="1" dirty="0"/>
              <a:t>5. Parents </a:t>
            </a:r>
            <a:r>
              <a:rPr lang="en-US" sz="4800" b="1" u="sng" dirty="0"/>
              <a:t>influence</a:t>
            </a:r>
            <a:r>
              <a:rPr lang="en-US" sz="4800" b="1" dirty="0"/>
              <a:t> their children enormously.</a:t>
            </a:r>
          </a:p>
          <a:p>
            <a:pPr marL="0" indent="0" algn="ctr">
              <a:buNone/>
            </a:pPr>
            <a:r>
              <a:rPr lang="en-US" sz="4800" b="1" dirty="0"/>
              <a:t> </a:t>
            </a:r>
          </a:p>
          <a:p>
            <a:pPr marL="0" indent="0" algn="ctr">
              <a:buNone/>
            </a:pPr>
            <a:r>
              <a:rPr lang="en-US" sz="4800" b="1" dirty="0"/>
              <a:t>6. God </a:t>
            </a:r>
            <a:r>
              <a:rPr lang="en-US" sz="4800" b="1" u="sng" dirty="0"/>
              <a:t>leads</a:t>
            </a:r>
            <a:r>
              <a:rPr lang="en-US" sz="4800" b="1" dirty="0"/>
              <a:t> the believer </a:t>
            </a:r>
            <a:r>
              <a:rPr lang="en-US" sz="4800" b="1" dirty="0" smtClean="0"/>
              <a:t>            step </a:t>
            </a:r>
            <a:r>
              <a:rPr lang="en-US" sz="4800" b="1" dirty="0"/>
              <a:t>by step.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4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114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PowerPoint Presentation</vt:lpstr>
      <vt:lpstr>I. The Dangers of            Jesus Childhood. </vt:lpstr>
      <vt:lpstr>PowerPoint Presentation</vt:lpstr>
      <vt:lpstr>II. The miraculous moving of God. </vt:lpstr>
      <vt:lpstr>III. Lessons learned: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5</cp:revision>
  <dcterms:created xsi:type="dcterms:W3CDTF">2019-12-06T15:55:27Z</dcterms:created>
  <dcterms:modified xsi:type="dcterms:W3CDTF">2019-12-08T02:03:07Z</dcterms:modified>
</cp:coreProperties>
</file>