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9" r:id="rId4"/>
    <p:sldMasterId id="2147483703" r:id="rId5"/>
    <p:sldMasterId id="2147483717" r:id="rId6"/>
    <p:sldMasterId id="2147483731" r:id="rId7"/>
    <p:sldMasterId id="2147483745" r:id="rId8"/>
    <p:sldMasterId id="2147483759" r:id="rId9"/>
  </p:sldMasterIdLst>
  <p:notesMasterIdLst>
    <p:notesMasterId r:id="rId67"/>
  </p:notesMasterIdLst>
  <p:sldIdLst>
    <p:sldId id="256" r:id="rId10"/>
    <p:sldId id="273" r:id="rId11"/>
    <p:sldId id="274" r:id="rId12"/>
    <p:sldId id="275" r:id="rId13"/>
    <p:sldId id="359" r:id="rId14"/>
    <p:sldId id="276" r:id="rId15"/>
    <p:sldId id="282" r:id="rId16"/>
    <p:sldId id="289" r:id="rId17"/>
    <p:sldId id="272" r:id="rId18"/>
    <p:sldId id="277" r:id="rId19"/>
    <p:sldId id="284" r:id="rId20"/>
    <p:sldId id="283" r:id="rId21"/>
    <p:sldId id="286" r:id="rId22"/>
    <p:sldId id="288" r:id="rId23"/>
    <p:sldId id="271" r:id="rId24"/>
    <p:sldId id="304" r:id="rId25"/>
    <p:sldId id="290" r:id="rId26"/>
    <p:sldId id="292" r:id="rId27"/>
    <p:sldId id="293" r:id="rId28"/>
    <p:sldId id="297" r:id="rId29"/>
    <p:sldId id="296" r:id="rId30"/>
    <p:sldId id="295" r:id="rId31"/>
    <p:sldId id="301" r:id="rId32"/>
    <p:sldId id="302" r:id="rId33"/>
    <p:sldId id="355" r:id="rId34"/>
    <p:sldId id="305" r:id="rId35"/>
    <p:sldId id="360" r:id="rId36"/>
    <p:sldId id="278" r:id="rId37"/>
    <p:sldId id="308" r:id="rId38"/>
    <p:sldId id="307" r:id="rId39"/>
    <p:sldId id="306" r:id="rId40"/>
    <p:sldId id="310" r:id="rId41"/>
    <p:sldId id="309" r:id="rId42"/>
    <p:sldId id="361" r:id="rId43"/>
    <p:sldId id="279" r:id="rId44"/>
    <p:sldId id="311" r:id="rId45"/>
    <p:sldId id="315" r:id="rId46"/>
    <p:sldId id="313" r:id="rId47"/>
    <p:sldId id="320" r:id="rId48"/>
    <p:sldId id="303" r:id="rId49"/>
    <p:sldId id="332" r:id="rId50"/>
    <p:sldId id="280" r:id="rId51"/>
    <p:sldId id="335" r:id="rId52"/>
    <p:sldId id="336" r:id="rId53"/>
    <p:sldId id="356" r:id="rId54"/>
    <p:sldId id="338" r:id="rId55"/>
    <p:sldId id="339" r:id="rId56"/>
    <p:sldId id="357" r:id="rId57"/>
    <p:sldId id="337" r:id="rId58"/>
    <p:sldId id="349" r:id="rId59"/>
    <p:sldId id="350" r:id="rId60"/>
    <p:sldId id="351" r:id="rId61"/>
    <p:sldId id="354" r:id="rId62"/>
    <p:sldId id="353" r:id="rId63"/>
    <p:sldId id="348" r:id="rId64"/>
    <p:sldId id="266" r:id="rId65"/>
    <p:sldId id="35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0"/>
  </p:normalViewPr>
  <p:slideViewPr>
    <p:cSldViewPr>
      <p:cViewPr varScale="1">
        <p:scale>
          <a:sx n="87" d="100"/>
          <a:sy n="87" d="100"/>
        </p:scale>
        <p:origin x="14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6743-185F-4230-82AC-9D67CE993019}" type="datetimeFigureOut">
              <a:rPr lang="en-US" smtClean="0"/>
              <a:pPr/>
              <a:t>11/17/2019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3DB16-1ADF-439B-9417-3592B3DEA827}" type="slidenum">
              <a:rPr lang="en-US" smtClean="0"/>
              <a:pPr/>
              <a:t>‹#›</a:t>
            </a:fld>
            <a:endParaRPr lang="en-US"/>
          </a:p>
        </p:txBody>
      </p:sp>
    </p:spTree>
    <p:extLst>
      <p:ext uri="{BB962C8B-B14F-4D97-AF65-F5344CB8AC3E}">
        <p14:creationId xmlns:p14="http://schemas.microsoft.com/office/powerpoint/2010/main" val="45154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2166F0F-AB1A-48AC-864E-C95C8D0FD7B8}" type="slidenum">
              <a:rPr lang="en-US">
                <a:solidFill>
                  <a:prstClr val="black"/>
                </a:solidFill>
              </a:rPr>
              <a:pPr/>
              <a:t>2</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403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2166F0F-AB1A-48AC-864E-C95C8D0FD7B8}" type="slidenum">
              <a:rPr lang="en-US">
                <a:solidFill>
                  <a:prstClr val="black"/>
                </a:solidFill>
              </a:rPr>
              <a:pPr/>
              <a:t>5</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522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2166F0F-AB1A-48AC-864E-C95C8D0FD7B8}" type="slidenum">
              <a:rPr lang="en-US">
                <a:solidFill>
                  <a:prstClr val="black"/>
                </a:solidFill>
              </a:rPr>
              <a:pPr/>
              <a:t>8</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305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56BF0-63E7-45AE-AE8D-459F5C9823BF}" type="slidenum">
              <a:rPr lang="en-US">
                <a:solidFill>
                  <a:prstClr val="black"/>
                </a:solidFill>
              </a:rPr>
              <a:pPr/>
              <a:t>25</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948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56BF0-63E7-45AE-AE8D-459F5C9823BF}" type="slidenum">
              <a:rPr lang="en-US">
                <a:solidFill>
                  <a:prstClr val="black"/>
                </a:solidFill>
              </a:rPr>
              <a:pPr/>
              <a:t>27</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784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66D23C3-67C3-46FD-BCA2-07CB1025151F}" type="slidenum">
              <a:rPr lang="en-US">
                <a:solidFill>
                  <a:prstClr val="black"/>
                </a:solidFill>
              </a:rPr>
              <a:pPr/>
              <a:t>34</a:t>
            </a:fld>
            <a:endParaRPr 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435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66D23C3-67C3-46FD-BCA2-07CB1025151F}" type="slidenum">
              <a:rPr lang="en-US">
                <a:solidFill>
                  <a:prstClr val="black"/>
                </a:solidFill>
              </a:rPr>
              <a:pPr/>
              <a:t>40</a:t>
            </a:fld>
            <a:endParaRPr 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878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1437B-4B75-485F-A86F-E021E5927433}"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1.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1437B-4B75-485F-A86F-E021E5927433}" type="datetimeFigureOut">
              <a:rPr lang="en-US" smtClean="0"/>
              <a:pPr/>
              <a:t>11/17/2019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BECD-8581-4973-9981-11B6F2D8AD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0.xml"/><Relationship Id="rId5" Type="http://schemas.openxmlformats.org/officeDocument/2006/relationships/image" Target="../media/image14.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Image result for hanging of the greens servi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694414"/>
          </a:xfrm>
          <a:prstGeom prst="rect">
            <a:avLst/>
          </a:prstGeom>
          <a:noFill/>
          <a:ln w="9525">
            <a:noFill/>
            <a:miter lim="800000"/>
            <a:headEnd/>
            <a:tailEnd/>
          </a:ln>
        </p:spPr>
        <p:txBody>
          <a:bodyPr wrap="square">
            <a:spAutoFit/>
          </a:bodyPr>
          <a:lstStyle/>
          <a:p>
            <a:pPr algn="ctr"/>
            <a:r>
              <a:rPr lang="it-IT" sz="5400" b="1" dirty="0"/>
              <a:t>Deck the Halls</a:t>
            </a:r>
          </a:p>
          <a:p>
            <a:pPr algn="ctr"/>
            <a:endParaRPr lang="it-IT" sz="2400" b="1" dirty="0" smtClean="0"/>
          </a:p>
          <a:p>
            <a:pPr algn="ctr"/>
            <a:r>
              <a:rPr lang="it-IT" sz="5400" b="1" dirty="0" smtClean="0"/>
              <a:t>Deck </a:t>
            </a:r>
            <a:r>
              <a:rPr lang="it-IT" sz="5400" b="1" dirty="0"/>
              <a:t>the halls with boughs of holly, Fa la la la la la la la!</a:t>
            </a:r>
            <a:br>
              <a:rPr lang="it-IT" sz="5400" b="1" dirty="0"/>
            </a:br>
            <a:r>
              <a:rPr lang="it-IT" sz="5400" b="1" dirty="0" smtClean="0"/>
              <a:t>'Tis </a:t>
            </a:r>
            <a:r>
              <a:rPr lang="it-IT" sz="5400" b="1" dirty="0"/>
              <a:t>the season to be jolly, Fa la la la la la la la!</a:t>
            </a:r>
            <a:br>
              <a:rPr lang="it-IT" sz="5400" b="1" dirty="0"/>
            </a:br>
            <a:r>
              <a:rPr lang="it-IT" sz="5400" b="1" dirty="0" smtClean="0"/>
              <a:t>Fa </a:t>
            </a:r>
            <a:r>
              <a:rPr lang="it-IT" sz="5400" b="1" dirty="0"/>
              <a:t>la la la la la la la!</a:t>
            </a:r>
            <a:r>
              <a:rPr lang="it-IT" sz="4800" dirty="0"/>
              <a:t/>
            </a:r>
            <a:br>
              <a:rPr lang="it-IT" sz="4800" dirty="0"/>
            </a:br>
            <a:r>
              <a:rPr lang="it-IT" sz="4800" dirty="0"/>
              <a:t/>
            </a:r>
            <a:br>
              <a:rPr lang="it-IT" sz="4800" dirty="0"/>
            </a:b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340745"/>
          </a:xfrm>
          <a:prstGeom prst="rect">
            <a:avLst/>
          </a:prstGeom>
          <a:noFill/>
          <a:ln w="9525">
            <a:noFill/>
            <a:miter lim="800000"/>
            <a:headEnd/>
            <a:tailEnd/>
          </a:ln>
        </p:spPr>
        <p:txBody>
          <a:bodyPr wrap="square">
            <a:spAutoFit/>
          </a:bodyPr>
          <a:lstStyle/>
          <a:p>
            <a:pPr algn="ctr"/>
            <a:r>
              <a:rPr lang="it-IT" sz="6600" b="1" dirty="0" smtClean="0"/>
              <a:t>Don </a:t>
            </a:r>
            <a:r>
              <a:rPr lang="it-IT" sz="6600" b="1" dirty="0"/>
              <a:t>we now our gay apparel, Fa la la la la la la la!</a:t>
            </a:r>
            <a:br>
              <a:rPr lang="it-IT" sz="6600" b="1" dirty="0"/>
            </a:br>
            <a:r>
              <a:rPr lang="it-IT" sz="6600" b="1" dirty="0"/>
              <a:t>Troll the ancient Yuletide carol, Fa la la la la la la la!</a:t>
            </a:r>
            <a:r>
              <a:rPr lang="it-IT" sz="4800" dirty="0"/>
              <a:t/>
            </a:r>
            <a:br>
              <a:rPr lang="it-IT" sz="4800" dirty="0"/>
            </a:br>
            <a:r>
              <a:rPr lang="it-IT" sz="4800" dirty="0"/>
              <a:t/>
            </a:r>
            <a:br>
              <a:rPr lang="it-IT" sz="4800" dirty="0"/>
            </a:br>
            <a:r>
              <a:rPr lang="it-IT" sz="4800" dirty="0"/>
              <a:t/>
            </a:r>
            <a:br>
              <a:rPr lang="it-IT" sz="4800" dirty="0"/>
            </a:b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9233297"/>
          </a:xfrm>
          <a:prstGeom prst="rect">
            <a:avLst/>
          </a:prstGeom>
          <a:noFill/>
          <a:ln w="9525">
            <a:noFill/>
            <a:miter lim="800000"/>
            <a:headEnd/>
            <a:tailEnd/>
          </a:ln>
        </p:spPr>
        <p:txBody>
          <a:bodyPr wrap="square">
            <a:spAutoFit/>
          </a:bodyPr>
          <a:lstStyle/>
          <a:p>
            <a:pPr algn="ctr"/>
            <a:r>
              <a:rPr lang="it-IT" sz="6600" b="1" dirty="0" smtClean="0"/>
              <a:t>See </a:t>
            </a:r>
            <a:r>
              <a:rPr lang="it-IT" sz="6600" b="1" dirty="0"/>
              <a:t>the blazing yule before us, Fa la la la la la la la!</a:t>
            </a:r>
            <a:br>
              <a:rPr lang="it-IT" sz="6600" b="1" dirty="0"/>
            </a:br>
            <a:r>
              <a:rPr lang="it-IT" sz="6600" b="1" dirty="0"/>
              <a:t>Strike the harp and join the chorus, Fa la la la la la la la!</a:t>
            </a:r>
            <a:br>
              <a:rPr lang="it-IT" sz="6600" b="1" dirty="0"/>
            </a:br>
            <a:endParaRPr lang="it-IT" sz="6600" b="1" dirty="0"/>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602081"/>
          </a:xfrm>
          <a:prstGeom prst="rect">
            <a:avLst/>
          </a:prstGeom>
          <a:noFill/>
          <a:ln w="9525">
            <a:noFill/>
            <a:miter lim="800000"/>
            <a:headEnd/>
            <a:tailEnd/>
          </a:ln>
        </p:spPr>
        <p:txBody>
          <a:bodyPr wrap="square">
            <a:spAutoFit/>
          </a:bodyPr>
          <a:lstStyle/>
          <a:p>
            <a:pPr algn="ctr"/>
            <a:r>
              <a:rPr lang="it-IT" sz="6600" b="1" dirty="0" smtClean="0"/>
              <a:t>Follow </a:t>
            </a:r>
            <a:r>
              <a:rPr lang="it-IT" sz="6600" b="1" dirty="0"/>
              <a:t>me in merry measure, Fa la la la la la la la!</a:t>
            </a:r>
            <a:br>
              <a:rPr lang="it-IT" sz="6600" b="1" dirty="0"/>
            </a:br>
            <a:r>
              <a:rPr lang="it-IT" sz="6600" b="1" dirty="0"/>
              <a:t>While I tell of Yuletide treasure, Fa la la la la la la la!</a:t>
            </a:r>
            <a:r>
              <a:rPr lang="it-IT" sz="4800" dirty="0"/>
              <a:t/>
            </a:r>
            <a:br>
              <a:rPr lang="it-IT" sz="4800" dirty="0"/>
            </a:br>
            <a:r>
              <a:rPr lang="it-IT" sz="4800" dirty="0"/>
              <a:t/>
            </a:r>
            <a:br>
              <a:rPr lang="it-IT" sz="4800" dirty="0"/>
            </a:b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ANDY CANES"/>
          <p:cNvPicPr>
            <a:picLocks noChangeAspect="1" noChangeArrowheads="1"/>
          </p:cNvPicPr>
          <p:nvPr/>
        </p:nvPicPr>
        <p:blipFill>
          <a:blip r:embed="rId2" cstate="print"/>
          <a:srcRect/>
          <a:stretch>
            <a:fillRect/>
          </a:stretch>
        </p:blipFill>
        <p:spPr bwMode="auto">
          <a:xfrm>
            <a:off x="2743200" y="2743200"/>
            <a:ext cx="3429000" cy="3248025"/>
          </a:xfrm>
          <a:prstGeom prst="rect">
            <a:avLst/>
          </a:prstGeom>
          <a:noFill/>
          <a:ln w="9525">
            <a:noFill/>
            <a:miter lim="800000"/>
            <a:headEnd/>
            <a:tailEnd/>
          </a:ln>
        </p:spPr>
      </p:pic>
      <p:sp>
        <p:nvSpPr>
          <p:cNvPr id="8195" name="TextBox 2"/>
          <p:cNvSpPr txBox="1">
            <a:spLocks noChangeArrowheads="1"/>
          </p:cNvSpPr>
          <p:nvPr/>
        </p:nvSpPr>
        <p:spPr bwMode="auto">
          <a:xfrm>
            <a:off x="1676400" y="762000"/>
            <a:ext cx="5791200" cy="76993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400" b="1">
                <a:solidFill>
                  <a:srgbClr val="FFFFFF"/>
                </a:solidFill>
              </a:rPr>
              <a:t>CANDY CANES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ORNAMENTS"/>
          <p:cNvPicPr>
            <a:picLocks noChangeAspect="1" noChangeArrowheads="1"/>
          </p:cNvPicPr>
          <p:nvPr/>
        </p:nvPicPr>
        <p:blipFill>
          <a:blip r:embed="rId2" cstate="print"/>
          <a:srcRect/>
          <a:stretch>
            <a:fillRect/>
          </a:stretch>
        </p:blipFill>
        <p:spPr bwMode="auto">
          <a:xfrm>
            <a:off x="3124200" y="4114800"/>
            <a:ext cx="4495800" cy="2743200"/>
          </a:xfrm>
          <a:prstGeom prst="rect">
            <a:avLst/>
          </a:prstGeom>
          <a:noFill/>
          <a:ln w="9525">
            <a:noFill/>
            <a:miter lim="800000"/>
            <a:headEnd/>
            <a:tailEnd/>
          </a:ln>
        </p:spPr>
      </p:pic>
      <p:sp>
        <p:nvSpPr>
          <p:cNvPr id="9219" name="TextBox 2"/>
          <p:cNvSpPr txBox="1">
            <a:spLocks noChangeArrowheads="1"/>
          </p:cNvSpPr>
          <p:nvPr/>
        </p:nvSpPr>
        <p:spPr bwMode="auto">
          <a:xfrm>
            <a:off x="914400" y="685800"/>
            <a:ext cx="6781800" cy="83026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800" b="1">
                <a:solidFill>
                  <a:srgbClr val="FFFFFF"/>
                </a:solidFill>
              </a:rPr>
              <a:t>ORNAMENTS</a:t>
            </a:r>
          </a:p>
        </p:txBody>
      </p:sp>
      <p:pic>
        <p:nvPicPr>
          <p:cNvPr id="30722" name="Picture 2" descr="https://encrypted-tbn3.gstatic.com/shopping?q=tbn:ANd9GcQSzVmKsRYa84lGLdgUBw8bMNAAa822k2OrIEDcBychd5uGq4y4mMbvtVpEmTDaDXxK4Dlll64n&amp;usqp=CAE"/>
          <p:cNvPicPr>
            <a:picLocks noChangeAspect="1" noChangeArrowheads="1"/>
          </p:cNvPicPr>
          <p:nvPr/>
        </p:nvPicPr>
        <p:blipFill>
          <a:blip r:embed="rId3" cstate="print"/>
          <a:srcRect/>
          <a:stretch>
            <a:fillRect/>
          </a:stretch>
        </p:blipFill>
        <p:spPr bwMode="auto">
          <a:xfrm>
            <a:off x="6553200" y="609600"/>
            <a:ext cx="2362200" cy="3352800"/>
          </a:xfrm>
          <a:prstGeom prst="rect">
            <a:avLst/>
          </a:prstGeom>
          <a:noFill/>
        </p:spPr>
      </p:pic>
      <p:pic>
        <p:nvPicPr>
          <p:cNvPr id="30724" name="Picture 4" descr="https://encrypted-tbn2.gstatic.com/shopping?q=tbn:ANd9GcR51JaUh77zi972U_K-7y0ShRelKFH8H7UVTi8CnlvQ87BtHh75nJodzKJJnXC6uHJaOddUb_s&amp;usqp=CAE"/>
          <p:cNvPicPr>
            <a:picLocks noChangeAspect="1" noChangeArrowheads="1"/>
          </p:cNvPicPr>
          <p:nvPr/>
        </p:nvPicPr>
        <p:blipFill>
          <a:blip r:embed="rId4" cstate="print"/>
          <a:srcRect/>
          <a:stretch>
            <a:fillRect/>
          </a:stretch>
        </p:blipFill>
        <p:spPr bwMode="auto">
          <a:xfrm>
            <a:off x="228600" y="1676400"/>
            <a:ext cx="2857500" cy="285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45720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sng" strike="noStrike" cap="none" normalizeH="0" baseline="0" dirty="0" smtClean="0">
                <a:ln>
                  <a:noFill/>
                </a:ln>
                <a:effectLst/>
                <a:latin typeface="Times New Roman" pitchFamily="18" charset="0"/>
                <a:ea typeface="ヒラギノ角ゴ Pro W3" charset="0"/>
                <a:cs typeface="Times New Roman" pitchFamily="18" charset="0"/>
              </a:rPr>
              <a:t>Isaiah 9:6</a:t>
            </a:r>
            <a:r>
              <a:rPr kumimoji="0" lang="en-US" sz="5400" b="1" i="0" u="none" strike="noStrike" cap="none" normalizeH="0" baseline="0" dirty="0" smtClean="0">
                <a:ln>
                  <a:noFill/>
                </a:ln>
                <a:effectLst/>
                <a:latin typeface="Times New Roman" pitchFamily="18" charset="0"/>
                <a:ea typeface="ヒラギノ角ゴ Pro W3" charset="0"/>
                <a:cs typeface="Times New Roman" pitchFamily="18" charset="0"/>
              </a:rPr>
              <a:t>—For to us a child is born, to us a son is given, and the government will be on his shoulders. And he will be called Wonderful Counselor, Mighty God, Everlasting Father, Prince of Peace.</a:t>
            </a:r>
            <a:endParaRPr kumimoji="0" lang="en-US" sz="60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663636"/>
          </a:xfrm>
          <a:prstGeom prst="rect">
            <a:avLst/>
          </a:prstGeom>
          <a:noFill/>
          <a:ln w="9525">
            <a:noFill/>
            <a:miter lim="800000"/>
            <a:headEnd/>
            <a:tailEnd/>
          </a:ln>
        </p:spPr>
        <p:txBody>
          <a:bodyPr wrap="square">
            <a:spAutoFit/>
          </a:bodyPr>
          <a:lstStyle/>
          <a:p>
            <a:pPr algn="ctr"/>
            <a:r>
              <a:rPr lang="en-US" sz="4800" b="1" dirty="0"/>
              <a:t>Hark the herald </a:t>
            </a:r>
            <a:r>
              <a:rPr lang="en-US" sz="4800" b="1" dirty="0" smtClean="0"/>
              <a:t>                angels </a:t>
            </a:r>
            <a:r>
              <a:rPr lang="en-US" sz="4800" b="1" dirty="0"/>
              <a:t>sing</a:t>
            </a:r>
            <a:r>
              <a:rPr lang="en-US" sz="4800" b="1" dirty="0" smtClean="0"/>
              <a:t/>
            </a:r>
            <a:br>
              <a:rPr lang="en-US" sz="4800" b="1" dirty="0" smtClean="0"/>
            </a:br>
            <a:endParaRPr lang="en-US" sz="1600" b="1" dirty="0" smtClean="0"/>
          </a:p>
          <a:p>
            <a:pPr algn="ctr"/>
            <a:r>
              <a:rPr lang="en-US" sz="4800" b="1" dirty="0" smtClean="0"/>
              <a:t>"</a:t>
            </a:r>
            <a:r>
              <a:rPr lang="en-US" sz="4800" b="1" dirty="0"/>
              <a:t>Glory to the newborn King!</a:t>
            </a:r>
            <a:r>
              <a:rPr lang="en-US" sz="4800" b="1" dirty="0" smtClean="0"/>
              <a:t/>
            </a:r>
            <a:br>
              <a:rPr lang="en-US" sz="4800" b="1" dirty="0" smtClean="0"/>
            </a:br>
            <a:r>
              <a:rPr lang="en-US" sz="4800" b="1" dirty="0"/>
              <a:t>Peace on earth and mercy mild</a:t>
            </a:r>
            <a:r>
              <a:rPr lang="en-US" sz="4800" b="1" dirty="0" smtClean="0"/>
              <a:t/>
            </a:r>
            <a:br>
              <a:rPr lang="en-US" sz="4800" b="1" dirty="0" smtClean="0"/>
            </a:br>
            <a:r>
              <a:rPr lang="en-US" sz="4800" b="1" dirty="0"/>
              <a:t>God and sinners reconciled"</a:t>
            </a:r>
            <a:r>
              <a:rPr lang="en-US" sz="4800" b="1" dirty="0" smtClean="0"/>
              <a:t/>
            </a:r>
            <a:br>
              <a:rPr lang="en-US" sz="4800" b="1" dirty="0" smtClean="0"/>
            </a:br>
            <a:r>
              <a:rPr lang="en-US" sz="4800" b="1" dirty="0"/>
              <a:t>Joyful, all ye nations rise</a:t>
            </a: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
            <a:ext cx="9144000" cy="7232749"/>
          </a:xfrm>
          <a:prstGeom prst="rect">
            <a:avLst/>
          </a:prstGeom>
          <a:noFill/>
          <a:ln w="9525">
            <a:noFill/>
            <a:miter lim="800000"/>
            <a:headEnd/>
            <a:tailEnd/>
          </a:ln>
        </p:spPr>
        <p:txBody>
          <a:bodyPr wrap="square">
            <a:spAutoFit/>
          </a:bodyPr>
          <a:lstStyle/>
          <a:p>
            <a:pPr algn="ctr"/>
            <a:r>
              <a:rPr lang="en-US" sz="5400" b="1" dirty="0" smtClean="0"/>
              <a:t>Join </a:t>
            </a:r>
            <a:r>
              <a:rPr lang="en-US" sz="5400" b="1" dirty="0"/>
              <a:t>the triumph of the skies</a:t>
            </a:r>
            <a:r>
              <a:rPr lang="en-US" sz="5400" b="1" dirty="0" smtClean="0"/>
              <a:t/>
            </a:r>
            <a:br>
              <a:rPr lang="en-US" sz="5400" b="1" dirty="0" smtClean="0"/>
            </a:br>
            <a:r>
              <a:rPr lang="en-US" sz="5400" b="1" dirty="0"/>
              <a:t>With the angelic host proclaim:</a:t>
            </a:r>
            <a:r>
              <a:rPr lang="en-US" sz="5400" b="1" dirty="0" smtClean="0"/>
              <a:t/>
            </a:r>
            <a:br>
              <a:rPr lang="en-US" sz="5400" b="1" dirty="0" smtClean="0"/>
            </a:br>
            <a:r>
              <a:rPr lang="en-US" sz="5400" b="1" dirty="0"/>
              <a:t>"Christ is born in Bethlehem"</a:t>
            </a:r>
            <a:r>
              <a:rPr lang="en-US" sz="5400" b="1" dirty="0" smtClean="0"/>
              <a:t/>
            </a:r>
            <a:br>
              <a:rPr lang="en-US" sz="5400" b="1" dirty="0" smtClean="0"/>
            </a:br>
            <a:r>
              <a:rPr lang="en-US" sz="4800" dirty="0" smtClean="0"/>
              <a:t/>
            </a:r>
            <a:br>
              <a:rPr lang="en-US" sz="4800" dirty="0" smtClean="0"/>
            </a:br>
            <a:r>
              <a:rPr lang="en-US" sz="4800" dirty="0" smtClean="0"/>
              <a:t/>
            </a:r>
            <a:br>
              <a:rPr lang="en-US" sz="4800" dirty="0" smtClean="0"/>
            </a:b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5170646"/>
          </a:xfrm>
          <a:prstGeom prst="rect">
            <a:avLst/>
          </a:prstGeom>
        </p:spPr>
        <p:txBody>
          <a:bodyPr wrap="square">
            <a:spAutoFit/>
          </a:bodyPr>
          <a:lstStyle/>
          <a:p>
            <a:pPr algn="ctr"/>
            <a:r>
              <a:rPr lang="en-US" sz="6600" b="1" dirty="0" smtClean="0"/>
              <a:t>Hark! The herald angels sing</a:t>
            </a:r>
          </a:p>
          <a:p>
            <a:pPr algn="ctr"/>
            <a:r>
              <a:rPr lang="en-US" sz="6600" b="1" dirty="0" smtClean="0"/>
              <a:t/>
            </a:r>
            <a:br>
              <a:rPr lang="en-US" sz="6600" b="1" dirty="0" smtClean="0"/>
            </a:br>
            <a:r>
              <a:rPr lang="en-US" sz="6600" b="1" dirty="0" smtClean="0"/>
              <a:t>"Glory to the newborn King!"</a:t>
            </a:r>
            <a:endParaRPr lang="en-US"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ns_winterberry_mail"/>
          <p:cNvPicPr>
            <a:picLocks noChangeAspect="1" noChangeArrowheads="1"/>
          </p:cNvPicPr>
          <p:nvPr/>
        </p:nvPicPr>
        <p:blipFill>
          <a:blip r:embed="rId3" cstate="print"/>
          <a:srcRect/>
          <a:stretch>
            <a:fillRect/>
          </a:stretch>
        </p:blipFill>
        <p:spPr bwMode="auto">
          <a:xfrm>
            <a:off x="503238" y="304800"/>
            <a:ext cx="3325812" cy="3368675"/>
          </a:xfrm>
          <a:prstGeom prst="rect">
            <a:avLst/>
          </a:prstGeom>
          <a:noFill/>
          <a:ln w="9525">
            <a:noFill/>
            <a:miter lim="800000"/>
            <a:headEnd/>
            <a:tailEnd/>
          </a:ln>
        </p:spPr>
      </p:pic>
      <p:pic>
        <p:nvPicPr>
          <p:cNvPr id="7171" name="Picture 8" descr="evergreen boughs"/>
          <p:cNvPicPr>
            <a:picLocks noChangeAspect="1" noChangeArrowheads="1"/>
          </p:cNvPicPr>
          <p:nvPr/>
        </p:nvPicPr>
        <p:blipFill>
          <a:blip r:embed="rId4" cstate="print"/>
          <a:srcRect/>
          <a:stretch>
            <a:fillRect/>
          </a:stretch>
        </p:blipFill>
        <p:spPr bwMode="auto">
          <a:xfrm>
            <a:off x="5257800" y="4267200"/>
            <a:ext cx="3429000" cy="2154238"/>
          </a:xfrm>
          <a:prstGeom prst="rect">
            <a:avLst/>
          </a:prstGeom>
          <a:noFill/>
          <a:ln w="9525">
            <a:noFill/>
            <a:miter lim="800000"/>
            <a:headEnd/>
            <a:tailEnd/>
          </a:ln>
        </p:spPr>
      </p:pic>
      <p:pic>
        <p:nvPicPr>
          <p:cNvPr id="7172" name="Picture 6" descr="pineneedles"/>
          <p:cNvPicPr>
            <a:picLocks noChangeAspect="1" noChangeArrowheads="1"/>
          </p:cNvPicPr>
          <p:nvPr/>
        </p:nvPicPr>
        <p:blipFill>
          <a:blip r:embed="rId5" cstate="print"/>
          <a:srcRect/>
          <a:stretch>
            <a:fillRect/>
          </a:stretch>
        </p:blipFill>
        <p:spPr bwMode="auto">
          <a:xfrm>
            <a:off x="4038600" y="1600200"/>
            <a:ext cx="4864100" cy="2513013"/>
          </a:xfrm>
          <a:prstGeom prst="rect">
            <a:avLst/>
          </a:prstGeom>
          <a:noFill/>
          <a:ln w="9525">
            <a:noFill/>
            <a:miter lim="800000"/>
            <a:headEnd/>
            <a:tailEnd/>
          </a:ln>
        </p:spPr>
      </p:pic>
      <p:sp>
        <p:nvSpPr>
          <p:cNvPr id="7173" name="Text Box 9"/>
          <p:cNvSpPr txBox="1">
            <a:spLocks noChangeArrowheads="1"/>
          </p:cNvSpPr>
          <p:nvPr/>
        </p:nvSpPr>
        <p:spPr bwMode="auto">
          <a:xfrm>
            <a:off x="4419600" y="304800"/>
            <a:ext cx="4330700" cy="8302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800" b="1">
                <a:solidFill>
                  <a:srgbClr val="E5FFFF"/>
                </a:solidFill>
              </a:rPr>
              <a:t>EVERGREENS</a:t>
            </a:r>
          </a:p>
        </p:txBody>
      </p:sp>
      <p:sp>
        <p:nvSpPr>
          <p:cNvPr id="7174" name="AutoShape 8"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AutoShape 10"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6" name="AutoShape 12"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pic>
        <p:nvPicPr>
          <p:cNvPr id="7177" name="Picture 14" descr="Image result for WREATH"/>
          <p:cNvPicPr>
            <a:picLocks noChangeAspect="1" noChangeArrowheads="1"/>
          </p:cNvPicPr>
          <p:nvPr/>
        </p:nvPicPr>
        <p:blipFill>
          <a:blip r:embed="rId6" cstate="print"/>
          <a:srcRect/>
          <a:stretch>
            <a:fillRect/>
          </a:stretch>
        </p:blipFill>
        <p:spPr bwMode="auto">
          <a:xfrm>
            <a:off x="457200" y="3657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
            <a:ext cx="9144000" cy="9047143"/>
          </a:xfrm>
          <a:prstGeom prst="rect">
            <a:avLst/>
          </a:prstGeom>
          <a:noFill/>
          <a:ln w="9525">
            <a:noFill/>
            <a:miter lim="800000"/>
            <a:headEnd/>
            <a:tailEnd/>
          </a:ln>
        </p:spPr>
        <p:txBody>
          <a:bodyPr wrap="square">
            <a:spAutoFit/>
          </a:bodyPr>
          <a:lstStyle/>
          <a:p>
            <a:pPr algn="ctr"/>
            <a:r>
              <a:rPr lang="en-US" sz="5400" b="1" dirty="0" smtClean="0"/>
              <a:t>Christ </a:t>
            </a:r>
            <a:r>
              <a:rPr lang="en-US" sz="5400" b="1" dirty="0"/>
              <a:t>by highest </a:t>
            </a:r>
            <a:r>
              <a:rPr lang="en-US" sz="5400" b="1" dirty="0" err="1"/>
              <a:t>heav'n</a:t>
            </a:r>
            <a:r>
              <a:rPr lang="en-US" sz="5400" b="1" dirty="0"/>
              <a:t> adored</a:t>
            </a:r>
            <a:r>
              <a:rPr lang="en-US" sz="5400" b="1" dirty="0" smtClean="0"/>
              <a:t/>
            </a:r>
            <a:br>
              <a:rPr lang="en-US" sz="5400" b="1" dirty="0" smtClean="0"/>
            </a:br>
            <a:r>
              <a:rPr lang="en-US" sz="5400" b="1" dirty="0"/>
              <a:t>Christ the everlasting Lord!</a:t>
            </a:r>
            <a:r>
              <a:rPr lang="en-US" sz="5400" b="1" dirty="0" smtClean="0"/>
              <a:t/>
            </a:r>
            <a:br>
              <a:rPr lang="en-US" sz="5400" b="1" dirty="0" smtClean="0"/>
            </a:br>
            <a:r>
              <a:rPr lang="en-US" sz="5400" b="1" dirty="0"/>
              <a:t>Late in time behold Him come</a:t>
            </a:r>
            <a:r>
              <a:rPr lang="en-US" sz="5400" b="1" dirty="0" smtClean="0"/>
              <a:t/>
            </a:r>
            <a:br>
              <a:rPr lang="en-US" sz="5400" b="1" dirty="0" smtClean="0"/>
            </a:br>
            <a:r>
              <a:rPr lang="en-US" sz="5400" b="1" dirty="0"/>
              <a:t>Offspring of a Virgin's womb</a:t>
            </a: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6863417"/>
          </a:xfrm>
          <a:prstGeom prst="rect">
            <a:avLst/>
          </a:prstGeom>
          <a:noFill/>
          <a:ln w="9525">
            <a:noFill/>
            <a:miter lim="800000"/>
            <a:headEnd/>
            <a:tailEnd/>
          </a:ln>
        </p:spPr>
        <p:txBody>
          <a:bodyPr wrap="square">
            <a:spAutoFit/>
          </a:bodyPr>
          <a:lstStyle/>
          <a:p>
            <a:pPr algn="ctr"/>
            <a:r>
              <a:rPr lang="en-US" sz="6600" b="1" dirty="0" smtClean="0"/>
              <a:t>Veiled </a:t>
            </a:r>
            <a:r>
              <a:rPr lang="en-US" sz="6600" b="1" dirty="0"/>
              <a:t>in flesh the Godhead see</a:t>
            </a:r>
            <a:r>
              <a:rPr lang="en-US" sz="6600" b="1" dirty="0" smtClean="0"/>
              <a:t/>
            </a:r>
            <a:br>
              <a:rPr lang="en-US" sz="6600" b="1" dirty="0" smtClean="0"/>
            </a:br>
            <a:r>
              <a:rPr lang="en-US" sz="6600" b="1" dirty="0"/>
              <a:t>Hail the incarnate Deity</a:t>
            </a:r>
            <a:r>
              <a:rPr lang="en-US" sz="6600" b="1" dirty="0" smtClean="0"/>
              <a:t/>
            </a:r>
            <a:br>
              <a:rPr lang="en-US" sz="6600" b="1" dirty="0" smtClean="0"/>
            </a:br>
            <a:r>
              <a:rPr lang="en-US" sz="6600" b="1" dirty="0"/>
              <a:t>Pleased as man with man to dwell</a:t>
            </a:r>
            <a:r>
              <a:rPr lang="en-US" sz="4800" dirty="0" smtClean="0"/>
              <a:t/>
            </a:r>
            <a:br>
              <a:rPr lang="en-US" sz="4800" dirty="0" smtClean="0"/>
            </a:br>
            <a:endParaRPr lang="en-US"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609600"/>
            <a:ext cx="9144000" cy="7109639"/>
          </a:xfrm>
          <a:prstGeom prst="rect">
            <a:avLst/>
          </a:prstGeom>
          <a:noFill/>
          <a:ln w="9525">
            <a:noFill/>
            <a:miter lim="800000"/>
            <a:headEnd/>
            <a:tailEnd/>
          </a:ln>
        </p:spPr>
        <p:txBody>
          <a:bodyPr wrap="square">
            <a:spAutoFit/>
          </a:bodyPr>
          <a:lstStyle/>
          <a:p>
            <a:pPr algn="ctr"/>
            <a:r>
              <a:rPr lang="en-US" sz="6600" b="1" dirty="0" smtClean="0"/>
              <a:t>Jesus</a:t>
            </a:r>
            <a:r>
              <a:rPr lang="en-US" sz="6600" b="1" dirty="0"/>
              <a:t>, our Emmanuel</a:t>
            </a:r>
            <a:r>
              <a:rPr lang="en-US" sz="6600" b="1" dirty="0" smtClean="0"/>
              <a:t/>
            </a:r>
            <a:br>
              <a:rPr lang="en-US" sz="6600" b="1" dirty="0" smtClean="0"/>
            </a:br>
            <a:r>
              <a:rPr lang="en-US" sz="6600" b="1" dirty="0"/>
              <a:t>Hark! The herald angels sing</a:t>
            </a:r>
            <a:r>
              <a:rPr lang="en-US" sz="6600" b="1" dirty="0" smtClean="0"/>
              <a:t/>
            </a:r>
            <a:br>
              <a:rPr lang="en-US" sz="6600" b="1" dirty="0" smtClean="0"/>
            </a:br>
            <a:r>
              <a:rPr lang="en-US" sz="6600" b="1" dirty="0"/>
              <a:t>"Glory to the newborn King!"</a:t>
            </a:r>
            <a:r>
              <a:rPr lang="en-US" sz="6600" b="1" dirty="0" smtClean="0"/>
              <a:t/>
            </a:r>
            <a:br>
              <a:rPr lang="en-US" sz="6600" b="1" dirty="0" smtClean="0"/>
            </a:br>
            <a:r>
              <a:rPr lang="en-US" sz="6600" b="1" dirty="0" smtClean="0"/>
              <a:t/>
            </a:r>
            <a:br>
              <a:rPr lang="en-US" sz="6600" b="1" dirty="0" smtClean="0"/>
            </a:br>
            <a:endParaRPr lang="en-US" sz="6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540526"/>
          </a:xfrm>
          <a:prstGeom prst="rect">
            <a:avLst/>
          </a:prstGeom>
          <a:noFill/>
          <a:ln w="9525">
            <a:noFill/>
            <a:miter lim="800000"/>
            <a:headEnd/>
            <a:tailEnd/>
          </a:ln>
        </p:spPr>
        <p:txBody>
          <a:bodyPr wrap="square">
            <a:spAutoFit/>
          </a:bodyPr>
          <a:lstStyle/>
          <a:p>
            <a:pPr algn="ctr"/>
            <a:r>
              <a:rPr lang="en-US" sz="6600" b="1" dirty="0" smtClean="0"/>
              <a:t>Born </a:t>
            </a:r>
            <a:r>
              <a:rPr lang="en-US" sz="6600" b="1" dirty="0"/>
              <a:t>to give them second birth</a:t>
            </a:r>
            <a:r>
              <a:rPr lang="en-US" sz="6600" b="1" dirty="0" smtClean="0"/>
              <a:t/>
            </a:r>
            <a:br>
              <a:rPr lang="en-US" sz="6600" b="1" dirty="0" smtClean="0"/>
            </a:br>
            <a:r>
              <a:rPr lang="en-US" sz="6600" b="1" dirty="0"/>
              <a:t>Hark! The herald angels sing</a:t>
            </a:r>
            <a:r>
              <a:rPr lang="en-US" sz="6600" b="1" dirty="0" smtClean="0"/>
              <a:t/>
            </a:r>
            <a:br>
              <a:rPr lang="en-US" sz="6600" b="1" dirty="0" smtClean="0"/>
            </a:br>
            <a:r>
              <a:rPr lang="en-US" sz="6600" b="1" dirty="0"/>
              <a:t>"Glory to the newborn King!" </a:t>
            </a: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ORNAMENTS"/>
          <p:cNvPicPr>
            <a:picLocks noChangeAspect="1" noChangeArrowheads="1"/>
          </p:cNvPicPr>
          <p:nvPr/>
        </p:nvPicPr>
        <p:blipFill>
          <a:blip r:embed="rId2" cstate="print"/>
          <a:srcRect/>
          <a:stretch>
            <a:fillRect/>
          </a:stretch>
        </p:blipFill>
        <p:spPr bwMode="auto">
          <a:xfrm>
            <a:off x="3124200" y="4114800"/>
            <a:ext cx="4495800" cy="2743200"/>
          </a:xfrm>
          <a:prstGeom prst="rect">
            <a:avLst/>
          </a:prstGeom>
          <a:noFill/>
          <a:ln w="9525">
            <a:noFill/>
            <a:miter lim="800000"/>
            <a:headEnd/>
            <a:tailEnd/>
          </a:ln>
        </p:spPr>
      </p:pic>
      <p:sp>
        <p:nvSpPr>
          <p:cNvPr id="9219" name="TextBox 2"/>
          <p:cNvSpPr txBox="1">
            <a:spLocks noChangeArrowheads="1"/>
          </p:cNvSpPr>
          <p:nvPr/>
        </p:nvSpPr>
        <p:spPr bwMode="auto">
          <a:xfrm>
            <a:off x="914400" y="685800"/>
            <a:ext cx="6781800" cy="83026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800" b="1">
                <a:solidFill>
                  <a:srgbClr val="FFFFFF"/>
                </a:solidFill>
              </a:rPr>
              <a:t>ORNAMENTS</a:t>
            </a:r>
          </a:p>
        </p:txBody>
      </p:sp>
      <p:pic>
        <p:nvPicPr>
          <p:cNvPr id="30722" name="Picture 2" descr="https://encrypted-tbn3.gstatic.com/shopping?q=tbn:ANd9GcQSzVmKsRYa84lGLdgUBw8bMNAAa822k2OrIEDcBychd5uGq4y4mMbvtVpEmTDaDXxK4Dlll64n&amp;usqp=CAE"/>
          <p:cNvPicPr>
            <a:picLocks noChangeAspect="1" noChangeArrowheads="1"/>
          </p:cNvPicPr>
          <p:nvPr/>
        </p:nvPicPr>
        <p:blipFill>
          <a:blip r:embed="rId3" cstate="print"/>
          <a:srcRect/>
          <a:stretch>
            <a:fillRect/>
          </a:stretch>
        </p:blipFill>
        <p:spPr bwMode="auto">
          <a:xfrm>
            <a:off x="6553200" y="609600"/>
            <a:ext cx="2362200" cy="3352800"/>
          </a:xfrm>
          <a:prstGeom prst="rect">
            <a:avLst/>
          </a:prstGeom>
          <a:noFill/>
        </p:spPr>
      </p:pic>
      <p:pic>
        <p:nvPicPr>
          <p:cNvPr id="30724" name="Picture 4" descr="https://encrypted-tbn2.gstatic.com/shopping?q=tbn:ANd9GcR51JaUh77zi972U_K-7y0ShRelKFH8H7UVTi8CnlvQ87BtHh75nJodzKJJnXC6uHJaOddUb_s&amp;usqp=CAE"/>
          <p:cNvPicPr>
            <a:picLocks noChangeAspect="1" noChangeArrowheads="1"/>
          </p:cNvPicPr>
          <p:nvPr/>
        </p:nvPicPr>
        <p:blipFill>
          <a:blip r:embed="rId4" cstate="print"/>
          <a:srcRect/>
          <a:stretch>
            <a:fillRect/>
          </a:stretch>
        </p:blipFill>
        <p:spPr bwMode="auto">
          <a:xfrm>
            <a:off x="228600" y="1676400"/>
            <a:ext cx="2857500" cy="2857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743200" y="152400"/>
            <a:ext cx="3314700" cy="708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000" b="1">
                <a:solidFill>
                  <a:srgbClr val="E5FFFF"/>
                </a:solidFill>
              </a:rPr>
              <a:t>The Nativity</a:t>
            </a:r>
          </a:p>
        </p:txBody>
      </p:sp>
      <p:pic>
        <p:nvPicPr>
          <p:cNvPr id="11267" name="Picture 8" descr="Nativity2"/>
          <p:cNvPicPr>
            <a:picLocks noGrp="1" noChangeAspect="1" noChangeArrowheads="1"/>
          </p:cNvPicPr>
          <p:nvPr>
            <p:ph/>
          </p:nvPr>
        </p:nvPicPr>
        <p:blipFill>
          <a:blip r:embed="rId3" cstate="print"/>
          <a:srcRect/>
          <a:stretch>
            <a:fillRect/>
          </a:stretch>
        </p:blipFill>
        <p:spPr>
          <a:xfrm>
            <a:off x="228600" y="990600"/>
            <a:ext cx="8686800" cy="5715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0" y="889843"/>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sng" strike="noStrike" cap="none" normalizeH="0" baseline="0" dirty="0" smtClean="0">
                <a:ln>
                  <a:noFill/>
                </a:ln>
                <a:effectLst/>
                <a:latin typeface="Times New Roman" pitchFamily="18" charset="0"/>
                <a:ea typeface="ヒラギノ角ゴ Pro W3" charset="0"/>
                <a:cs typeface="Times New Roman" pitchFamily="18" charset="0"/>
              </a:rPr>
              <a:t>John 1:14</a:t>
            </a:r>
            <a:r>
              <a:rPr kumimoji="0" lang="en-US" sz="5400" b="1" i="0" u="none" strike="noStrike" cap="none" normalizeH="0" baseline="0" dirty="0" smtClean="0">
                <a:ln>
                  <a:noFill/>
                </a:ln>
                <a:effectLst/>
                <a:latin typeface="Times New Roman" pitchFamily="18" charset="0"/>
                <a:ea typeface="ヒラギノ角ゴ Pro W3" charset="0"/>
                <a:cs typeface="Times New Roman" pitchFamily="18" charset="0"/>
              </a:rPr>
              <a:t>—The Word became flesh and made his dwelling among us. We have seen his glory, the glory of the one and only Son, who came from the Father, full of grace and truth.</a:t>
            </a:r>
            <a:endParaRPr kumimoji="0" lang="en-US" sz="60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743200" y="152400"/>
            <a:ext cx="3314700" cy="708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000" b="1">
                <a:solidFill>
                  <a:srgbClr val="E5FFFF"/>
                </a:solidFill>
              </a:rPr>
              <a:t>The Nativity</a:t>
            </a:r>
          </a:p>
        </p:txBody>
      </p:sp>
      <p:pic>
        <p:nvPicPr>
          <p:cNvPr id="11267" name="Picture 8" descr="Nativity2"/>
          <p:cNvPicPr>
            <a:picLocks noGrp="1" noChangeAspect="1" noChangeArrowheads="1"/>
          </p:cNvPicPr>
          <p:nvPr>
            <p:ph/>
          </p:nvPr>
        </p:nvPicPr>
        <p:blipFill>
          <a:blip r:embed="rId3" cstate="print"/>
          <a:srcRect/>
          <a:stretch>
            <a:fillRect/>
          </a:stretch>
        </p:blipFill>
        <p:spPr>
          <a:xfrm>
            <a:off x="228600" y="990600"/>
            <a:ext cx="8686800" cy="57150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909858"/>
          </a:xfrm>
          <a:prstGeom prst="rect">
            <a:avLst/>
          </a:prstGeom>
          <a:noFill/>
          <a:ln w="9525">
            <a:noFill/>
            <a:miter lim="800000"/>
            <a:headEnd/>
            <a:tailEnd/>
          </a:ln>
        </p:spPr>
        <p:txBody>
          <a:bodyPr wrap="square">
            <a:spAutoFit/>
          </a:bodyPr>
          <a:lstStyle/>
          <a:p>
            <a:pPr algn="ctr"/>
            <a:r>
              <a:rPr lang="en-US" sz="6000" b="1" dirty="0"/>
              <a:t>Away in a </a:t>
            </a:r>
            <a:r>
              <a:rPr lang="en-US" sz="6000" b="1" dirty="0" smtClean="0"/>
              <a:t>Manger</a:t>
            </a:r>
          </a:p>
          <a:p>
            <a:pPr algn="ctr"/>
            <a:endParaRPr lang="en-US" sz="6000" b="1" dirty="0"/>
          </a:p>
          <a:p>
            <a:pPr algn="ctr"/>
            <a:r>
              <a:rPr lang="en-US" sz="6000" b="1" dirty="0"/>
              <a:t>Away in a manger, no crib for a bed,</a:t>
            </a:r>
            <a:br>
              <a:rPr lang="en-US" sz="6000" b="1" dirty="0"/>
            </a:br>
            <a:r>
              <a:rPr lang="en-US" sz="6000" b="1" dirty="0"/>
              <a:t>The little Lord Jesus laid down his sweet head.</a:t>
            </a:r>
            <a:r>
              <a:rPr lang="en-US" sz="4400" dirty="0"/>
              <a:t/>
            </a:r>
            <a:br>
              <a:rPr lang="en-US" sz="4400" dirty="0"/>
            </a:br>
            <a:r>
              <a:rPr lang="en-US" sz="4400" dirty="0"/>
              <a:t/>
            </a:r>
            <a:br>
              <a:rPr lang="en-US" sz="4400" dirty="0"/>
            </a:br>
            <a:endParaRPr lang="en-US" sz="4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0"/>
            <a:ext cx="9144000" cy="9571851"/>
          </a:xfrm>
          <a:prstGeom prst="rect">
            <a:avLst/>
          </a:prstGeom>
          <a:noFill/>
          <a:ln w="9525">
            <a:noFill/>
            <a:miter lim="800000"/>
            <a:headEnd/>
            <a:tailEnd/>
          </a:ln>
        </p:spPr>
        <p:txBody>
          <a:bodyPr wrap="square">
            <a:spAutoFit/>
          </a:bodyPr>
          <a:lstStyle/>
          <a:p>
            <a:pPr algn="ctr"/>
            <a:r>
              <a:rPr lang="en-US" sz="6600" b="1" dirty="0"/>
              <a:t> </a:t>
            </a:r>
            <a:r>
              <a:rPr lang="en-US" sz="6600" b="1" dirty="0" smtClean="0"/>
              <a:t>                                         The </a:t>
            </a:r>
            <a:r>
              <a:rPr lang="en-US" sz="6600" b="1" dirty="0"/>
              <a:t>stars in the sky looked down where he lay,</a:t>
            </a:r>
            <a:br>
              <a:rPr lang="en-US" sz="6600" b="1" dirty="0"/>
            </a:br>
            <a:r>
              <a:rPr lang="en-US" sz="6600" b="1" dirty="0"/>
              <a:t>The little Lord Jesus asleep in the hay.</a:t>
            </a: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smtClean="0"/>
              <a:t/>
            </a:r>
            <a:br>
              <a:rPr lang="en-US" sz="4400" dirty="0" smtClean="0"/>
            </a:b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04800" y="457200"/>
            <a:ext cx="8610600" cy="8463855"/>
          </a:xfrm>
          <a:prstGeom prst="rect">
            <a:avLst/>
          </a:prstGeom>
          <a:noFill/>
          <a:ln w="9525">
            <a:noFill/>
            <a:miter lim="800000"/>
            <a:headEnd/>
            <a:tailEnd/>
          </a:ln>
        </p:spPr>
        <p:txBody>
          <a:bodyPr wrap="square">
            <a:spAutoFit/>
          </a:bodyPr>
          <a:lstStyle/>
          <a:p>
            <a:pPr algn="ctr"/>
            <a:r>
              <a:rPr lang="en-US" sz="4800" b="1" u="sng" dirty="0"/>
              <a:t>Isaiah 9:6-7</a:t>
            </a:r>
            <a:r>
              <a:rPr lang="en-US" sz="4800" b="1" dirty="0"/>
              <a:t>—For to us a child is born, to us a son is given, and the government will be on his shoulders. And he will be called Wonderful Counselor, Mighty God, Everlasting Father, Prince of Peace. </a:t>
            </a:r>
          </a:p>
          <a:p>
            <a:pPr algn="ctr"/>
            <a:r>
              <a:rPr lang="en-US" sz="2800" dirty="0" smtClean="0"/>
              <a:t/>
            </a:r>
            <a:br>
              <a:rPr lang="en-US" sz="2800" dirty="0" smtClean="0"/>
            </a:b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6894195"/>
          </a:xfrm>
          <a:prstGeom prst="rect">
            <a:avLst/>
          </a:prstGeom>
          <a:noFill/>
          <a:ln w="9525">
            <a:noFill/>
            <a:miter lim="800000"/>
            <a:headEnd/>
            <a:tailEnd/>
          </a:ln>
        </p:spPr>
        <p:txBody>
          <a:bodyPr wrap="square">
            <a:spAutoFit/>
          </a:bodyPr>
          <a:lstStyle/>
          <a:p>
            <a:pPr algn="ctr"/>
            <a:r>
              <a:rPr lang="en-US" sz="2400" b="1" dirty="0" smtClean="0"/>
              <a:t>                                                                                                              </a:t>
            </a:r>
            <a:r>
              <a:rPr lang="en-US" sz="1100" b="1" dirty="0" smtClean="0"/>
              <a:t>                                                                                 </a:t>
            </a:r>
            <a:r>
              <a:rPr lang="en-US" sz="6600" b="1" dirty="0" smtClean="0"/>
              <a:t>The </a:t>
            </a:r>
            <a:r>
              <a:rPr lang="en-US" sz="6600" b="1" dirty="0"/>
              <a:t>cattle are lowing, the baby awakes,</a:t>
            </a:r>
            <a:br>
              <a:rPr lang="en-US" sz="6600" b="1" dirty="0"/>
            </a:br>
            <a:r>
              <a:rPr lang="en-US" sz="6600" b="1" dirty="0"/>
              <a:t>But little Lord Jesus no crying he makes.</a:t>
            </a:r>
            <a:r>
              <a:rPr lang="en-US" sz="4400" dirty="0"/>
              <a:t/>
            </a:r>
            <a:br>
              <a:rPr lang="en-US" sz="4400" dirty="0"/>
            </a:br>
            <a:r>
              <a:rPr lang="en-US" sz="4400" dirty="0"/>
              <a:t/>
            </a:r>
            <a:br>
              <a:rPr lang="en-US" sz="4400" dirty="0"/>
            </a:br>
            <a:endParaRPr lang="en-US"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894743"/>
          </a:xfrm>
          <a:prstGeom prst="rect">
            <a:avLst/>
          </a:prstGeom>
          <a:noFill/>
          <a:ln w="9525">
            <a:noFill/>
            <a:miter lim="800000"/>
            <a:headEnd/>
            <a:tailEnd/>
          </a:ln>
        </p:spPr>
        <p:txBody>
          <a:bodyPr wrap="square">
            <a:spAutoFit/>
          </a:bodyPr>
          <a:lstStyle/>
          <a:p>
            <a:pPr algn="ctr"/>
            <a:r>
              <a:rPr lang="en-US" sz="6600" b="1" dirty="0" smtClean="0"/>
              <a:t>I </a:t>
            </a:r>
            <a:r>
              <a:rPr lang="en-US" sz="6600" b="1" dirty="0"/>
              <a:t>love Thee, Lord Jesus, look down from the sky</a:t>
            </a:r>
            <a:br>
              <a:rPr lang="en-US" sz="6600" b="1" dirty="0"/>
            </a:br>
            <a:r>
              <a:rPr lang="en-US" sz="6600" b="1" dirty="0"/>
              <a:t>And stay by my cradle </a:t>
            </a:r>
            <a:r>
              <a:rPr lang="en-US" sz="6600" b="1" dirty="0" err="1"/>
              <a:t>til</a:t>
            </a:r>
            <a:r>
              <a:rPr lang="en-US" sz="6600" b="1" dirty="0"/>
              <a:t> morning is nigh.</a:t>
            </a: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endParaRPr lang="en-US" sz="4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309967"/>
          </a:xfrm>
          <a:prstGeom prst="rect">
            <a:avLst/>
          </a:prstGeom>
          <a:noFill/>
          <a:ln w="9525">
            <a:noFill/>
            <a:miter lim="800000"/>
            <a:headEnd/>
            <a:tailEnd/>
          </a:ln>
        </p:spPr>
        <p:txBody>
          <a:bodyPr wrap="square">
            <a:spAutoFit/>
          </a:bodyPr>
          <a:lstStyle/>
          <a:p>
            <a:pPr algn="ctr"/>
            <a:r>
              <a:rPr lang="en-US" sz="2800" b="1" dirty="0" smtClean="0"/>
              <a:t>                                                                                       </a:t>
            </a:r>
            <a:r>
              <a:rPr lang="en-US" sz="6600" b="1" dirty="0" smtClean="0"/>
              <a:t>Be </a:t>
            </a:r>
            <a:r>
              <a:rPr lang="en-US" sz="6600" b="1" dirty="0"/>
              <a:t>near me, Lord Jesus, I ask Thee to stay</a:t>
            </a:r>
            <a:br>
              <a:rPr lang="en-US" sz="6600" b="1" dirty="0"/>
            </a:br>
            <a:r>
              <a:rPr lang="en-US" sz="6600" b="1" dirty="0"/>
              <a:t>Close by me forever, and love me, I pray.</a:t>
            </a:r>
            <a:r>
              <a:rPr lang="en-US" sz="4400" dirty="0"/>
              <a:t/>
            </a:r>
            <a:br>
              <a:rPr lang="en-US" sz="4400" dirty="0"/>
            </a:br>
            <a:r>
              <a:rPr lang="en-US" sz="4400" dirty="0"/>
              <a:t/>
            </a:r>
            <a:br>
              <a:rPr lang="en-US" sz="4400" dirty="0"/>
            </a:b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217634"/>
          </a:xfrm>
          <a:prstGeom prst="rect">
            <a:avLst/>
          </a:prstGeom>
          <a:noFill/>
          <a:ln w="9525">
            <a:noFill/>
            <a:miter lim="800000"/>
            <a:headEnd/>
            <a:tailEnd/>
          </a:ln>
        </p:spPr>
        <p:txBody>
          <a:bodyPr wrap="square">
            <a:spAutoFit/>
          </a:bodyPr>
          <a:lstStyle/>
          <a:p>
            <a:pPr algn="ctr"/>
            <a:r>
              <a:rPr lang="en-US" sz="6600" b="1" dirty="0" smtClean="0"/>
              <a:t>Bless </a:t>
            </a:r>
            <a:r>
              <a:rPr lang="en-US" sz="6600" b="1" dirty="0"/>
              <a:t>all the dear children in thy tender care,</a:t>
            </a:r>
            <a:br>
              <a:rPr lang="en-US" sz="6600" b="1" dirty="0"/>
            </a:br>
            <a:r>
              <a:rPr lang="en-US" sz="6600" b="1" dirty="0"/>
              <a:t>And take us to heaven, to live with Thee there.</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insettias pink"/>
          <p:cNvPicPr>
            <a:picLocks noChangeAspect="1" noChangeArrowheads="1"/>
          </p:cNvPicPr>
          <p:nvPr/>
        </p:nvPicPr>
        <p:blipFill>
          <a:blip r:embed="rId3" cstate="print"/>
          <a:srcRect/>
          <a:stretch>
            <a:fillRect/>
          </a:stretch>
        </p:blipFill>
        <p:spPr bwMode="auto">
          <a:xfrm>
            <a:off x="457200" y="657225"/>
            <a:ext cx="8458200" cy="5743575"/>
          </a:xfrm>
          <a:prstGeom prst="rect">
            <a:avLst/>
          </a:prstGeom>
          <a:noFill/>
          <a:ln w="9525">
            <a:noFill/>
            <a:miter lim="800000"/>
            <a:headEnd/>
            <a:tailEnd/>
          </a:ln>
        </p:spPr>
      </p:pic>
      <p:pic>
        <p:nvPicPr>
          <p:cNvPr id="10243" name="Picture 6" descr="poinsettia red"/>
          <p:cNvPicPr>
            <a:picLocks noChangeAspect="1" noChangeArrowheads="1"/>
          </p:cNvPicPr>
          <p:nvPr/>
        </p:nvPicPr>
        <p:blipFill>
          <a:blip r:embed="rId4" cstate="print"/>
          <a:srcRect/>
          <a:stretch>
            <a:fillRect/>
          </a:stretch>
        </p:blipFill>
        <p:spPr bwMode="auto">
          <a:xfrm>
            <a:off x="152400" y="228600"/>
            <a:ext cx="4567238" cy="2517775"/>
          </a:xfrm>
          <a:prstGeom prst="rect">
            <a:avLst/>
          </a:prstGeom>
          <a:noFill/>
          <a:ln w="9525">
            <a:noFill/>
            <a:miter lim="800000"/>
            <a:headEnd/>
            <a:tailEnd/>
          </a:ln>
        </p:spPr>
      </p:pic>
      <p:pic>
        <p:nvPicPr>
          <p:cNvPr id="10244" name="Picture 7" descr="poinsettias diff colors"/>
          <p:cNvPicPr>
            <a:picLocks noChangeAspect="1" noChangeArrowheads="1"/>
          </p:cNvPicPr>
          <p:nvPr/>
        </p:nvPicPr>
        <p:blipFill>
          <a:blip r:embed="rId5" cstate="print"/>
          <a:srcRect/>
          <a:stretch>
            <a:fillRect/>
          </a:stretch>
        </p:blipFill>
        <p:spPr bwMode="auto">
          <a:xfrm>
            <a:off x="3886200" y="2209800"/>
            <a:ext cx="5176838" cy="2852738"/>
          </a:xfrm>
          <a:prstGeom prst="rect">
            <a:avLst/>
          </a:prstGeom>
          <a:noFill/>
          <a:ln w="9525">
            <a:noFill/>
            <a:miter lim="800000"/>
            <a:headEnd/>
            <a:tailEnd/>
          </a:ln>
        </p:spPr>
      </p:pic>
      <p:sp>
        <p:nvSpPr>
          <p:cNvPr id="10245" name="Text Box 8"/>
          <p:cNvSpPr txBox="1">
            <a:spLocks noChangeArrowheads="1"/>
          </p:cNvSpPr>
          <p:nvPr/>
        </p:nvSpPr>
        <p:spPr bwMode="auto">
          <a:xfrm>
            <a:off x="2498725" y="6432550"/>
            <a:ext cx="4260850"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solidFill>
                  <a:srgbClr val="E5FFFF"/>
                </a:solidFill>
              </a:rPr>
              <a:t>“Flower of the Holy Night”… POINSETTA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2123658"/>
          </a:xfrm>
          <a:prstGeom prst="rect">
            <a:avLst/>
          </a:prstGeom>
          <a:noFill/>
          <a:ln w="9525">
            <a:noFill/>
            <a:miter lim="800000"/>
            <a:headEnd/>
            <a:tailEnd/>
          </a:ln>
        </p:spPr>
        <p:txBody>
          <a:bodyPr wrap="square">
            <a:spAutoFit/>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128001" name="Rectangle 1"/>
          <p:cNvSpPr>
            <a:spLocks noChangeArrowheads="1"/>
          </p:cNvSpPr>
          <p:nvPr/>
        </p:nvSpPr>
        <p:spPr bwMode="auto">
          <a:xfrm>
            <a:off x="0" y="14408"/>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sng" strike="noStrike" cap="none" normalizeH="0" baseline="0" dirty="0" smtClean="0">
                <a:ln>
                  <a:noFill/>
                </a:ln>
                <a:effectLst/>
                <a:latin typeface="Times New Roman" pitchFamily="18" charset="0"/>
                <a:ea typeface="ヒラギノ角ゴ Pro W3" charset="0"/>
                <a:cs typeface="Times New Roman" pitchFamily="18" charset="0"/>
              </a:rPr>
              <a:t>Matthew 2:1-2</a:t>
            </a:r>
            <a:r>
              <a:rPr kumimoji="0" lang="en-US" sz="4800" b="1" i="0" u="none" strike="noStrike" cap="none" normalizeH="0" baseline="0" dirty="0" smtClean="0">
                <a:ln>
                  <a:noFill/>
                </a:ln>
                <a:effectLst/>
                <a:latin typeface="Times New Roman" pitchFamily="18" charset="0"/>
                <a:ea typeface="ヒラギノ角ゴ Pro W3" charset="0"/>
                <a:cs typeface="Times New Roman" pitchFamily="18" charset="0"/>
              </a:rPr>
              <a:t>—After Jesus was born in Bethlehem in Judea, during the time of King Herod, Magi from the east came to Jerusalem and asked, “Where is the one who has been born king of the Jews? We saw his star when it rose and have come to worship him.</a:t>
            </a:r>
            <a:endParaRPr kumimoji="0" lang="en-US" sz="54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63636"/>
          </a:xfrm>
          <a:prstGeom prst="rect">
            <a:avLst/>
          </a:prstGeom>
        </p:spPr>
        <p:txBody>
          <a:bodyPr wrap="square">
            <a:spAutoFit/>
          </a:bodyPr>
          <a:lstStyle/>
          <a:p>
            <a:pPr algn="ctr"/>
            <a:r>
              <a:rPr lang="en-US" sz="2400" b="1" dirty="0"/>
              <a:t> </a:t>
            </a:r>
            <a:r>
              <a:rPr lang="en-US" sz="2400" b="1" dirty="0" smtClean="0"/>
              <a:t>                                                                                                            </a:t>
            </a:r>
            <a:r>
              <a:rPr lang="en-US" sz="6000" b="1" dirty="0" smtClean="0"/>
              <a:t>O </a:t>
            </a:r>
            <a:r>
              <a:rPr lang="en-US" sz="6000" b="1" dirty="0"/>
              <a:t>come all ye faithful</a:t>
            </a:r>
            <a:r>
              <a:rPr lang="en-US" sz="6000" b="1" dirty="0" smtClean="0"/>
              <a:t/>
            </a:r>
            <a:br>
              <a:rPr lang="en-US" sz="6000" b="1" dirty="0" smtClean="0"/>
            </a:br>
            <a:r>
              <a:rPr lang="en-US" sz="6000" b="1" dirty="0"/>
              <a:t>Joyful and triumphant</a:t>
            </a:r>
            <a:r>
              <a:rPr lang="en-US" sz="6000" b="1" dirty="0" smtClean="0"/>
              <a:t/>
            </a:r>
            <a:br>
              <a:rPr lang="en-US" sz="6000" b="1" dirty="0" smtClean="0"/>
            </a:br>
            <a:r>
              <a:rPr lang="en-US" sz="6000" b="1" dirty="0"/>
              <a:t>O come ye o come ye</a:t>
            </a:r>
            <a:r>
              <a:rPr lang="en-US" sz="6000" b="1" dirty="0" smtClean="0"/>
              <a:t/>
            </a:r>
            <a:br>
              <a:rPr lang="en-US" sz="6000" b="1" dirty="0" smtClean="0"/>
            </a:br>
            <a:r>
              <a:rPr lang="en-US" sz="6000" b="1" dirty="0"/>
              <a:t>To Bethlehem</a:t>
            </a:r>
            <a:r>
              <a:rPr lang="en-US" sz="6000" b="1" dirty="0" smtClean="0"/>
              <a:t/>
            </a:r>
            <a:br>
              <a:rPr lang="en-US" sz="6000" b="1" dirty="0" smtClean="0"/>
            </a:br>
            <a:r>
              <a:rPr lang="en-US" sz="6000" b="1" dirty="0"/>
              <a:t>Come and behold Him</a:t>
            </a:r>
            <a:r>
              <a:rPr lang="en-US" sz="6000" b="1" dirty="0" smtClean="0"/>
              <a:t/>
            </a:r>
            <a:br>
              <a:rPr lang="en-US" sz="6000" b="1" dirty="0" smtClean="0"/>
            </a:br>
            <a:r>
              <a:rPr lang="en-US" sz="6000" b="1" dirty="0"/>
              <a:t>Born the King of angels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109639"/>
          </a:xfrm>
          <a:prstGeom prst="rect">
            <a:avLst/>
          </a:prstGeom>
        </p:spPr>
        <p:txBody>
          <a:bodyPr wrap="square">
            <a:spAutoFit/>
          </a:bodyPr>
          <a:lstStyle/>
          <a:p>
            <a:pPr algn="ctr"/>
            <a:r>
              <a:rPr lang="en-US" sz="6000" b="1" dirty="0" smtClean="0"/>
              <a:t>O </a:t>
            </a:r>
            <a:r>
              <a:rPr lang="en-US" sz="6000" b="1" dirty="0"/>
              <a:t>come 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Christ the Lord</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186309"/>
          </a:xfrm>
          <a:prstGeom prst="rect">
            <a:avLst/>
          </a:prstGeom>
        </p:spPr>
        <p:txBody>
          <a:bodyPr wrap="square">
            <a:spAutoFit/>
          </a:bodyPr>
          <a:lstStyle/>
          <a:p>
            <a:pPr algn="ctr"/>
            <a:r>
              <a:rPr lang="en-US" sz="6000" b="1" dirty="0" smtClean="0"/>
              <a:t>Sing </a:t>
            </a:r>
            <a:r>
              <a:rPr lang="en-US" sz="6000" b="1" dirty="0"/>
              <a:t>choirs of angels</a:t>
            </a:r>
            <a:r>
              <a:rPr lang="en-US" sz="6000" b="1" dirty="0" smtClean="0"/>
              <a:t/>
            </a:r>
            <a:br>
              <a:rPr lang="en-US" sz="6000" b="1" dirty="0" smtClean="0"/>
            </a:br>
            <a:r>
              <a:rPr lang="en-US" sz="6000" b="1" dirty="0"/>
              <a:t>Sing in exultation</a:t>
            </a:r>
            <a:r>
              <a:rPr lang="en-US" sz="6000" b="1" dirty="0" smtClean="0"/>
              <a:t/>
            </a:r>
            <a:br>
              <a:rPr lang="en-US" sz="6000" b="1" dirty="0" smtClean="0"/>
            </a:br>
            <a:r>
              <a:rPr lang="en-US" sz="6000" b="1" dirty="0"/>
              <a:t>Sing all ye </a:t>
            </a:r>
            <a:r>
              <a:rPr lang="en-US" sz="6000" b="1" dirty="0" smtClean="0"/>
              <a:t>bright Host</a:t>
            </a:r>
            <a:br>
              <a:rPr lang="en-US" sz="6000" b="1" dirty="0" smtClean="0"/>
            </a:br>
            <a:r>
              <a:rPr lang="en-US" sz="6000" b="1" dirty="0"/>
              <a:t>Of heaven above</a:t>
            </a:r>
            <a:r>
              <a:rPr lang="en-US" sz="6000" b="1" dirty="0" smtClean="0"/>
              <a:t/>
            </a:r>
            <a:br>
              <a:rPr lang="en-US" sz="6000" b="1" dirty="0" smtClean="0"/>
            </a:br>
            <a:r>
              <a:rPr lang="en-US" sz="6000" b="1" dirty="0"/>
              <a:t>Glory to God</a:t>
            </a:r>
            <a:r>
              <a:rPr lang="en-US" sz="6000" b="1" dirty="0" smtClean="0"/>
              <a:t/>
            </a:r>
            <a:br>
              <a:rPr lang="en-US" sz="6000" b="1" dirty="0" smtClean="0"/>
            </a:br>
            <a:r>
              <a:rPr lang="en-US" sz="6000" b="1" dirty="0"/>
              <a:t>All glory in the highest</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86638"/>
          </a:xfrm>
          <a:prstGeom prst="rect">
            <a:avLst/>
          </a:prstGeom>
        </p:spPr>
        <p:txBody>
          <a:bodyPr wrap="square">
            <a:spAutoFit/>
          </a:bodyPr>
          <a:lstStyle/>
          <a:p>
            <a:pPr algn="ctr"/>
            <a:endParaRPr lang="en-US" dirty="0"/>
          </a:p>
          <a:p>
            <a:pPr algn="ctr"/>
            <a:r>
              <a:rPr lang="en-US" sz="6000" b="1" dirty="0" smtClean="0"/>
              <a:t>O come </a:t>
            </a:r>
            <a:r>
              <a:rPr lang="en-US" sz="6000" b="1" dirty="0"/>
              <a:t>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Christ the Lord</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032968"/>
          </a:xfrm>
          <a:prstGeom prst="rect">
            <a:avLst/>
          </a:prstGeom>
          <a:noFill/>
          <a:ln w="9525">
            <a:noFill/>
            <a:miter lim="800000"/>
            <a:headEnd/>
            <a:tailEnd/>
          </a:ln>
        </p:spPr>
        <p:txBody>
          <a:bodyPr wrap="square">
            <a:spAutoFit/>
          </a:bodyPr>
          <a:lstStyle/>
          <a:p>
            <a:pPr algn="ctr"/>
            <a:r>
              <a:rPr lang="en-US" sz="4800" b="1" dirty="0" smtClean="0"/>
              <a:t>Of </a:t>
            </a:r>
            <a:r>
              <a:rPr lang="en-US" sz="4800" b="1" dirty="0"/>
              <a:t>the greatness of his government and peace there will be no end. He will reign on David’s throne and over his kingdom, establishing and upholding it with justice and righteousness from that time on and forever. </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insettias pink"/>
          <p:cNvPicPr>
            <a:picLocks noChangeAspect="1" noChangeArrowheads="1"/>
          </p:cNvPicPr>
          <p:nvPr/>
        </p:nvPicPr>
        <p:blipFill>
          <a:blip r:embed="rId3" cstate="print"/>
          <a:srcRect/>
          <a:stretch>
            <a:fillRect/>
          </a:stretch>
        </p:blipFill>
        <p:spPr bwMode="auto">
          <a:xfrm>
            <a:off x="457200" y="657225"/>
            <a:ext cx="8458200" cy="5743575"/>
          </a:xfrm>
          <a:prstGeom prst="rect">
            <a:avLst/>
          </a:prstGeom>
          <a:noFill/>
          <a:ln w="9525">
            <a:noFill/>
            <a:miter lim="800000"/>
            <a:headEnd/>
            <a:tailEnd/>
          </a:ln>
        </p:spPr>
      </p:pic>
      <p:pic>
        <p:nvPicPr>
          <p:cNvPr id="10243" name="Picture 6" descr="poinsettia red"/>
          <p:cNvPicPr>
            <a:picLocks noChangeAspect="1" noChangeArrowheads="1"/>
          </p:cNvPicPr>
          <p:nvPr/>
        </p:nvPicPr>
        <p:blipFill>
          <a:blip r:embed="rId4" cstate="print"/>
          <a:srcRect/>
          <a:stretch>
            <a:fillRect/>
          </a:stretch>
        </p:blipFill>
        <p:spPr bwMode="auto">
          <a:xfrm>
            <a:off x="152400" y="228600"/>
            <a:ext cx="4567238" cy="2517775"/>
          </a:xfrm>
          <a:prstGeom prst="rect">
            <a:avLst/>
          </a:prstGeom>
          <a:noFill/>
          <a:ln w="9525">
            <a:noFill/>
            <a:miter lim="800000"/>
            <a:headEnd/>
            <a:tailEnd/>
          </a:ln>
        </p:spPr>
      </p:pic>
      <p:pic>
        <p:nvPicPr>
          <p:cNvPr id="10244" name="Picture 7" descr="poinsettias diff colors"/>
          <p:cNvPicPr>
            <a:picLocks noChangeAspect="1" noChangeArrowheads="1"/>
          </p:cNvPicPr>
          <p:nvPr/>
        </p:nvPicPr>
        <p:blipFill>
          <a:blip r:embed="rId5" cstate="print"/>
          <a:srcRect/>
          <a:stretch>
            <a:fillRect/>
          </a:stretch>
        </p:blipFill>
        <p:spPr bwMode="auto">
          <a:xfrm>
            <a:off x="3886200" y="2209800"/>
            <a:ext cx="5176838" cy="2852738"/>
          </a:xfrm>
          <a:prstGeom prst="rect">
            <a:avLst/>
          </a:prstGeom>
          <a:noFill/>
          <a:ln w="9525">
            <a:noFill/>
            <a:miter lim="800000"/>
            <a:headEnd/>
            <a:tailEnd/>
          </a:ln>
        </p:spPr>
      </p:pic>
      <p:sp>
        <p:nvSpPr>
          <p:cNvPr id="10245" name="Text Box 8"/>
          <p:cNvSpPr txBox="1">
            <a:spLocks noChangeArrowheads="1"/>
          </p:cNvSpPr>
          <p:nvPr/>
        </p:nvSpPr>
        <p:spPr bwMode="auto">
          <a:xfrm>
            <a:off x="2498725" y="6432550"/>
            <a:ext cx="4260850"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solidFill>
                  <a:srgbClr val="E5FFFF"/>
                </a:solidFill>
              </a:rPr>
              <a:t>“Flower of the Holy Night”… POINSETTA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solidFill>
              </a:rPr>
              <a:t>CANDLES</a:t>
            </a:r>
            <a:br>
              <a:rPr lang="en-US" b="1" dirty="0" smtClean="0">
                <a:solidFill>
                  <a:schemeClr val="tx2"/>
                </a:solidFill>
              </a:rPr>
            </a:br>
            <a:endParaRPr lang="en-US" dirty="0"/>
          </a:p>
        </p:txBody>
      </p:sp>
      <p:pic>
        <p:nvPicPr>
          <p:cNvPr id="4" name="Picture 4" descr="https://encrypted-tbn0.gstatic.com/shopping?q=tbn:ANd9GcTRMISAVnJvjnb887cHE5er6KIe3ofwrY5z-tzAA0ZHPqh_k3I5gxTQEZIXfQ&amp;usqp=CAE"/>
          <p:cNvPicPr>
            <a:picLocks noGrp="1" noChangeAspect="1" noChangeArrowheads="1"/>
          </p:cNvPicPr>
          <p:nvPr>
            <p:ph idx="1"/>
          </p:nvPr>
        </p:nvPicPr>
        <p:blipFill>
          <a:blip r:embed="rId2" cstate="print"/>
          <a:srcRect/>
          <a:stretch>
            <a:fillRect/>
          </a:stretch>
        </p:blipFill>
        <p:spPr bwMode="auto">
          <a:xfrm>
            <a:off x="6172200" y="1295400"/>
            <a:ext cx="2791968" cy="3352800"/>
          </a:xfrm>
          <a:prstGeom prst="rect">
            <a:avLst/>
          </a:prstGeom>
          <a:noFill/>
        </p:spPr>
      </p:pic>
      <p:pic>
        <p:nvPicPr>
          <p:cNvPr id="5" name="Picture 2" descr="https://storage.googleapis.com/churchpartner-media/cache-a/ff/cf/ffcfedcc034da49a1f4baa19586d94ad.jpg"/>
          <p:cNvPicPr>
            <a:picLocks noChangeAspect="1" noChangeArrowheads="1"/>
          </p:cNvPicPr>
          <p:nvPr/>
        </p:nvPicPr>
        <p:blipFill>
          <a:blip r:embed="rId3" cstate="print"/>
          <a:srcRect/>
          <a:stretch>
            <a:fillRect/>
          </a:stretch>
        </p:blipFill>
        <p:spPr bwMode="auto">
          <a:xfrm>
            <a:off x="152400" y="228600"/>
            <a:ext cx="4646195" cy="3152775"/>
          </a:xfrm>
          <a:prstGeom prst="rect">
            <a:avLst/>
          </a:prstGeom>
          <a:noFill/>
        </p:spPr>
      </p:pic>
      <p:pic>
        <p:nvPicPr>
          <p:cNvPr id="6" name="Picture 8" descr="https://encrypted-tbn1.gstatic.com/shopping?q=tbn:ANd9GcSpO_L9MEaQO3VuPp3VmjvH-HdGwIV1uvyBFMQBch5N1M-IrUHM0H_rTpjkr_6_pfvovM37F1vU&amp;usqp=CAE"/>
          <p:cNvPicPr>
            <a:picLocks noChangeAspect="1" noChangeArrowheads="1"/>
          </p:cNvPicPr>
          <p:nvPr/>
        </p:nvPicPr>
        <p:blipFill>
          <a:blip r:embed="rId4" cstate="print"/>
          <a:srcRect/>
          <a:stretch>
            <a:fillRect/>
          </a:stretch>
        </p:blipFill>
        <p:spPr bwMode="auto">
          <a:xfrm>
            <a:off x="304800" y="3810000"/>
            <a:ext cx="2519265" cy="2743200"/>
          </a:xfrm>
          <a:prstGeom prst="rect">
            <a:avLst/>
          </a:prstGeom>
          <a:noFill/>
        </p:spPr>
      </p:pic>
      <p:pic>
        <p:nvPicPr>
          <p:cNvPr id="7" name="Picture 6" descr="https://encrypted-tbn3.gstatic.com/shopping?q=tbn:ANd9GcS8Li5sruTocTjBcf6NRgev5j6b5tiORB6aKdDPjqP6ffdeavPAfTF5E9OaJplDtGWRVnt3Sws&amp;usqp=CAE"/>
          <p:cNvPicPr>
            <a:picLocks noChangeAspect="1" noChangeArrowheads="1"/>
          </p:cNvPicPr>
          <p:nvPr/>
        </p:nvPicPr>
        <p:blipFill>
          <a:blip r:embed="rId5" cstate="print"/>
          <a:srcRect/>
          <a:stretch>
            <a:fillRect/>
          </a:stretch>
        </p:blipFill>
        <p:spPr bwMode="auto">
          <a:xfrm>
            <a:off x="3352800" y="3886200"/>
            <a:ext cx="2676525" cy="270969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
            <a:ext cx="9144000" cy="8739366"/>
          </a:xfrm>
          <a:prstGeom prst="rect">
            <a:avLst/>
          </a:prstGeom>
          <a:noFill/>
          <a:ln w="9525">
            <a:noFill/>
            <a:miter lim="800000"/>
            <a:headEnd/>
            <a:tailEnd/>
          </a:ln>
        </p:spPr>
        <p:txBody>
          <a:bodyPr wrap="square">
            <a:spAutoFit/>
          </a:bodyPr>
          <a:lstStyle/>
          <a:p>
            <a:pPr algn="ctr"/>
            <a:r>
              <a:rPr lang="en-US" sz="6000" b="1" u="sng" dirty="0"/>
              <a:t>John 1:1-5</a:t>
            </a:r>
            <a:r>
              <a:rPr lang="en-US" sz="6000" b="1" dirty="0"/>
              <a:t>—In the beginning was the Word, and the Word was with God, and the Word was God. He was with God in the beginning. </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217634"/>
          </a:xfrm>
          <a:prstGeom prst="rect">
            <a:avLst/>
          </a:prstGeom>
          <a:noFill/>
          <a:ln w="9525">
            <a:noFill/>
            <a:miter lim="800000"/>
            <a:headEnd/>
            <a:tailEnd/>
          </a:ln>
        </p:spPr>
        <p:txBody>
          <a:bodyPr wrap="square">
            <a:spAutoFit/>
          </a:bodyPr>
          <a:lstStyle/>
          <a:p>
            <a:pPr algn="ctr"/>
            <a:r>
              <a:rPr lang="en-US" sz="6600" b="1" dirty="0" smtClean="0"/>
              <a:t>Through </a:t>
            </a:r>
            <a:r>
              <a:rPr lang="en-US" sz="6600" b="1" dirty="0"/>
              <a:t>him all things were made; without him nothing was made that has been made. In him was life, </a:t>
            </a:r>
            <a:r>
              <a:rPr lang="en-US" sz="6600" b="1" dirty="0" smtClean="0"/>
              <a:t>and</a:t>
            </a:r>
            <a:endParaRPr lang="en-US" sz="6600" b="1" dirty="0"/>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217634"/>
          </a:xfrm>
          <a:prstGeom prst="rect">
            <a:avLst/>
          </a:prstGeom>
          <a:noFill/>
          <a:ln w="9525">
            <a:noFill/>
            <a:miter lim="800000"/>
            <a:headEnd/>
            <a:tailEnd/>
          </a:ln>
        </p:spPr>
        <p:txBody>
          <a:bodyPr wrap="square">
            <a:spAutoFit/>
          </a:bodyPr>
          <a:lstStyle/>
          <a:p>
            <a:pPr algn="ctr"/>
            <a:r>
              <a:rPr lang="en-US" sz="6600" b="1" dirty="0" smtClean="0"/>
              <a:t>that life was </a:t>
            </a:r>
            <a:r>
              <a:rPr lang="en-US" sz="6600" b="1" dirty="0"/>
              <a:t>the light of all mankind. The light shines in the darkness, and the darkness has not overcome it.</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solidFill>
              </a:rPr>
              <a:t>CANDLES</a:t>
            </a:r>
            <a:br>
              <a:rPr lang="en-US" b="1" dirty="0" smtClean="0">
                <a:solidFill>
                  <a:schemeClr val="tx2"/>
                </a:solidFill>
              </a:rPr>
            </a:br>
            <a:endParaRPr lang="en-US" dirty="0"/>
          </a:p>
        </p:txBody>
      </p:sp>
      <p:pic>
        <p:nvPicPr>
          <p:cNvPr id="4" name="Picture 4" descr="https://encrypted-tbn0.gstatic.com/shopping?q=tbn:ANd9GcTRMISAVnJvjnb887cHE5er6KIe3ofwrY5z-tzAA0ZHPqh_k3I5gxTQEZIXfQ&amp;usqp=CAE"/>
          <p:cNvPicPr>
            <a:picLocks noGrp="1" noChangeAspect="1" noChangeArrowheads="1"/>
          </p:cNvPicPr>
          <p:nvPr>
            <p:ph idx="1"/>
          </p:nvPr>
        </p:nvPicPr>
        <p:blipFill>
          <a:blip r:embed="rId2" cstate="print"/>
          <a:srcRect/>
          <a:stretch>
            <a:fillRect/>
          </a:stretch>
        </p:blipFill>
        <p:spPr bwMode="auto">
          <a:xfrm>
            <a:off x="6172200" y="1295400"/>
            <a:ext cx="2791968" cy="3352800"/>
          </a:xfrm>
          <a:prstGeom prst="rect">
            <a:avLst/>
          </a:prstGeom>
          <a:noFill/>
        </p:spPr>
      </p:pic>
      <p:pic>
        <p:nvPicPr>
          <p:cNvPr id="5" name="Picture 2" descr="https://storage.googleapis.com/churchpartner-media/cache-a/ff/cf/ffcfedcc034da49a1f4baa19586d94ad.jpg"/>
          <p:cNvPicPr>
            <a:picLocks noChangeAspect="1" noChangeArrowheads="1"/>
          </p:cNvPicPr>
          <p:nvPr/>
        </p:nvPicPr>
        <p:blipFill>
          <a:blip r:embed="rId3" cstate="print"/>
          <a:srcRect/>
          <a:stretch>
            <a:fillRect/>
          </a:stretch>
        </p:blipFill>
        <p:spPr bwMode="auto">
          <a:xfrm>
            <a:off x="152400" y="228600"/>
            <a:ext cx="4646195" cy="3152775"/>
          </a:xfrm>
          <a:prstGeom prst="rect">
            <a:avLst/>
          </a:prstGeom>
          <a:noFill/>
        </p:spPr>
      </p:pic>
      <p:pic>
        <p:nvPicPr>
          <p:cNvPr id="6" name="Picture 8" descr="https://encrypted-tbn1.gstatic.com/shopping?q=tbn:ANd9GcSpO_L9MEaQO3VuPp3VmjvH-HdGwIV1uvyBFMQBch5N1M-IrUHM0H_rTpjkr_6_pfvovM37F1vU&amp;usqp=CAE"/>
          <p:cNvPicPr>
            <a:picLocks noChangeAspect="1" noChangeArrowheads="1"/>
          </p:cNvPicPr>
          <p:nvPr/>
        </p:nvPicPr>
        <p:blipFill>
          <a:blip r:embed="rId4" cstate="print"/>
          <a:srcRect/>
          <a:stretch>
            <a:fillRect/>
          </a:stretch>
        </p:blipFill>
        <p:spPr bwMode="auto">
          <a:xfrm>
            <a:off x="304800" y="3810000"/>
            <a:ext cx="2519265" cy="2743200"/>
          </a:xfrm>
          <a:prstGeom prst="rect">
            <a:avLst/>
          </a:prstGeom>
          <a:noFill/>
        </p:spPr>
      </p:pic>
      <p:pic>
        <p:nvPicPr>
          <p:cNvPr id="7" name="Picture 6" descr="https://encrypted-tbn3.gstatic.com/shopping?q=tbn:ANd9GcS8Li5sruTocTjBcf6NRgev5j6b5tiORB6aKdDPjqP6ffdeavPAfTF5E9OaJplDtGWRVnt3Sws&amp;usqp=CAE"/>
          <p:cNvPicPr>
            <a:picLocks noChangeAspect="1" noChangeArrowheads="1"/>
          </p:cNvPicPr>
          <p:nvPr/>
        </p:nvPicPr>
        <p:blipFill>
          <a:blip r:embed="rId5" cstate="print"/>
          <a:srcRect/>
          <a:stretch>
            <a:fillRect/>
          </a:stretch>
        </p:blipFill>
        <p:spPr bwMode="auto">
          <a:xfrm>
            <a:off x="3352800" y="3886200"/>
            <a:ext cx="2676525" cy="270969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4400" b="1" dirty="0" smtClean="0"/>
              <a:t>The Light of the world is Jesus</a:t>
            </a:r>
          </a:p>
          <a:p>
            <a:pPr algn="ctr">
              <a:buNone/>
            </a:pPr>
            <a:endParaRPr lang="en-US" sz="2800" b="1" dirty="0" smtClean="0"/>
          </a:p>
          <a:p>
            <a:pPr algn="ctr">
              <a:buNone/>
            </a:pPr>
            <a:r>
              <a:rPr lang="en-US" sz="4400" b="1" dirty="0" smtClean="0"/>
              <a:t>The whole world was lost in the darkness of sin,</a:t>
            </a:r>
            <a:br>
              <a:rPr lang="en-US" sz="4400" b="1" dirty="0" smtClean="0"/>
            </a:br>
            <a:r>
              <a:rPr lang="en-US" sz="4400" b="1" dirty="0" smtClean="0"/>
              <a:t>The Light of the world is Jesus!</a:t>
            </a:r>
            <a:br>
              <a:rPr lang="en-US" sz="4400" b="1" dirty="0" smtClean="0"/>
            </a:br>
            <a:r>
              <a:rPr lang="en-US" sz="4400" b="1" dirty="0" smtClean="0"/>
              <a:t>Like sunshine at noonday, His glory shone in;</a:t>
            </a:r>
            <a:br>
              <a:rPr lang="en-US" sz="4400" b="1" dirty="0" smtClean="0"/>
            </a:br>
            <a:r>
              <a:rPr lang="en-US" sz="4400" b="1" dirty="0" smtClean="0"/>
              <a:t>The Light of the world is Jesus!</a:t>
            </a:r>
            <a:endParaRPr lang="en-US" sz="4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5400" b="1" dirty="0" smtClean="0"/>
              <a:t>Come to the light, ’tis shining for thee;</a:t>
            </a:r>
            <a:br>
              <a:rPr lang="en-US" sz="5400" b="1" dirty="0" smtClean="0"/>
            </a:br>
            <a:r>
              <a:rPr lang="en-US" sz="5400" b="1" dirty="0" smtClean="0"/>
              <a:t>Sweetly the light has dawned upon me;</a:t>
            </a:r>
            <a:br>
              <a:rPr lang="en-US" sz="5400" b="1" dirty="0" smtClean="0"/>
            </a:br>
            <a:r>
              <a:rPr lang="en-US" sz="5400" b="1" dirty="0" smtClean="0"/>
              <a:t>Once I was blind, but now I can see:</a:t>
            </a:r>
            <a:br>
              <a:rPr lang="en-US" sz="5400" b="1" dirty="0" smtClean="0"/>
            </a:br>
            <a:r>
              <a:rPr lang="en-US" sz="5400" b="1" dirty="0" smtClean="0"/>
              <a:t>The Light of the world is Jesus!</a:t>
            </a:r>
            <a:endParaRPr lang="en-US" sz="5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solidFill>
              </a:rPr>
              <a:t>CANDLES</a:t>
            </a:r>
            <a:br>
              <a:rPr lang="en-US" b="1" dirty="0" smtClean="0">
                <a:solidFill>
                  <a:schemeClr val="tx2"/>
                </a:solidFill>
              </a:rPr>
            </a:br>
            <a:endParaRPr lang="en-US" dirty="0"/>
          </a:p>
        </p:txBody>
      </p:sp>
      <p:pic>
        <p:nvPicPr>
          <p:cNvPr id="4" name="Picture 4" descr="https://encrypted-tbn0.gstatic.com/shopping?q=tbn:ANd9GcTRMISAVnJvjnb887cHE5er6KIe3ofwrY5z-tzAA0ZHPqh_k3I5gxTQEZIXfQ&amp;usqp=CAE"/>
          <p:cNvPicPr>
            <a:picLocks noGrp="1" noChangeAspect="1" noChangeArrowheads="1"/>
          </p:cNvPicPr>
          <p:nvPr>
            <p:ph idx="1"/>
          </p:nvPr>
        </p:nvPicPr>
        <p:blipFill>
          <a:blip r:embed="rId2" cstate="print"/>
          <a:srcRect/>
          <a:stretch>
            <a:fillRect/>
          </a:stretch>
        </p:blipFill>
        <p:spPr bwMode="auto">
          <a:xfrm>
            <a:off x="6172200" y="1295400"/>
            <a:ext cx="2791968" cy="3352800"/>
          </a:xfrm>
          <a:prstGeom prst="rect">
            <a:avLst/>
          </a:prstGeom>
          <a:noFill/>
        </p:spPr>
      </p:pic>
      <p:pic>
        <p:nvPicPr>
          <p:cNvPr id="5" name="Picture 2" descr="https://storage.googleapis.com/churchpartner-media/cache-a/ff/cf/ffcfedcc034da49a1f4baa19586d94ad.jpg"/>
          <p:cNvPicPr>
            <a:picLocks noChangeAspect="1" noChangeArrowheads="1"/>
          </p:cNvPicPr>
          <p:nvPr/>
        </p:nvPicPr>
        <p:blipFill>
          <a:blip r:embed="rId3" cstate="print"/>
          <a:srcRect/>
          <a:stretch>
            <a:fillRect/>
          </a:stretch>
        </p:blipFill>
        <p:spPr bwMode="auto">
          <a:xfrm>
            <a:off x="152400" y="228600"/>
            <a:ext cx="4646195" cy="3152775"/>
          </a:xfrm>
          <a:prstGeom prst="rect">
            <a:avLst/>
          </a:prstGeom>
          <a:noFill/>
        </p:spPr>
      </p:pic>
      <p:pic>
        <p:nvPicPr>
          <p:cNvPr id="6" name="Picture 8" descr="https://encrypted-tbn1.gstatic.com/shopping?q=tbn:ANd9GcSpO_L9MEaQO3VuPp3VmjvH-HdGwIV1uvyBFMQBch5N1M-IrUHM0H_rTpjkr_6_pfvovM37F1vU&amp;usqp=CAE"/>
          <p:cNvPicPr>
            <a:picLocks noChangeAspect="1" noChangeArrowheads="1"/>
          </p:cNvPicPr>
          <p:nvPr/>
        </p:nvPicPr>
        <p:blipFill>
          <a:blip r:embed="rId4" cstate="print"/>
          <a:srcRect/>
          <a:stretch>
            <a:fillRect/>
          </a:stretch>
        </p:blipFill>
        <p:spPr bwMode="auto">
          <a:xfrm>
            <a:off x="304800" y="3810000"/>
            <a:ext cx="2519265" cy="2743200"/>
          </a:xfrm>
          <a:prstGeom prst="rect">
            <a:avLst/>
          </a:prstGeom>
          <a:noFill/>
        </p:spPr>
      </p:pic>
      <p:pic>
        <p:nvPicPr>
          <p:cNvPr id="7" name="Picture 6" descr="https://encrypted-tbn3.gstatic.com/shopping?q=tbn:ANd9GcS8Li5sruTocTjBcf6NRgev5j6b5tiORB6aKdDPjqP6ffdeavPAfTF5E9OaJplDtGWRVnt3Sws&amp;usqp=CAE"/>
          <p:cNvPicPr>
            <a:picLocks noChangeAspect="1" noChangeArrowheads="1"/>
          </p:cNvPicPr>
          <p:nvPr/>
        </p:nvPicPr>
        <p:blipFill>
          <a:blip r:embed="rId5" cstate="print"/>
          <a:srcRect/>
          <a:stretch>
            <a:fillRect/>
          </a:stretch>
        </p:blipFill>
        <p:spPr bwMode="auto">
          <a:xfrm>
            <a:off x="3352800" y="3886200"/>
            <a:ext cx="2676525" cy="270969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HOLLY AND IVEY</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descr="Image result for HOLLY AND IVY"/>
          <p:cNvPicPr>
            <a:picLocks noChangeAspect="1" noChangeArrowheads="1"/>
          </p:cNvPicPr>
          <p:nvPr/>
        </p:nvPicPr>
        <p:blipFill>
          <a:blip r:embed="rId2" cstate="print"/>
          <a:srcRect/>
          <a:stretch>
            <a:fillRect/>
          </a:stretch>
        </p:blipFill>
        <p:spPr bwMode="auto">
          <a:xfrm>
            <a:off x="304800" y="2286000"/>
            <a:ext cx="8686800" cy="3962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ns_winterberry_mail"/>
          <p:cNvPicPr>
            <a:picLocks noChangeAspect="1" noChangeArrowheads="1"/>
          </p:cNvPicPr>
          <p:nvPr/>
        </p:nvPicPr>
        <p:blipFill>
          <a:blip r:embed="rId3" cstate="print"/>
          <a:srcRect/>
          <a:stretch>
            <a:fillRect/>
          </a:stretch>
        </p:blipFill>
        <p:spPr bwMode="auto">
          <a:xfrm>
            <a:off x="503238" y="304800"/>
            <a:ext cx="3325812" cy="3368675"/>
          </a:xfrm>
          <a:prstGeom prst="rect">
            <a:avLst/>
          </a:prstGeom>
          <a:noFill/>
          <a:ln w="9525">
            <a:noFill/>
            <a:miter lim="800000"/>
            <a:headEnd/>
            <a:tailEnd/>
          </a:ln>
        </p:spPr>
      </p:pic>
      <p:pic>
        <p:nvPicPr>
          <p:cNvPr id="7171" name="Picture 8" descr="evergreen boughs"/>
          <p:cNvPicPr>
            <a:picLocks noChangeAspect="1" noChangeArrowheads="1"/>
          </p:cNvPicPr>
          <p:nvPr/>
        </p:nvPicPr>
        <p:blipFill>
          <a:blip r:embed="rId4" cstate="print"/>
          <a:srcRect/>
          <a:stretch>
            <a:fillRect/>
          </a:stretch>
        </p:blipFill>
        <p:spPr bwMode="auto">
          <a:xfrm>
            <a:off x="5257800" y="4267200"/>
            <a:ext cx="3429000" cy="2154238"/>
          </a:xfrm>
          <a:prstGeom prst="rect">
            <a:avLst/>
          </a:prstGeom>
          <a:noFill/>
          <a:ln w="9525">
            <a:noFill/>
            <a:miter lim="800000"/>
            <a:headEnd/>
            <a:tailEnd/>
          </a:ln>
        </p:spPr>
      </p:pic>
      <p:pic>
        <p:nvPicPr>
          <p:cNvPr id="7172" name="Picture 6" descr="pineneedles"/>
          <p:cNvPicPr>
            <a:picLocks noChangeAspect="1" noChangeArrowheads="1"/>
          </p:cNvPicPr>
          <p:nvPr/>
        </p:nvPicPr>
        <p:blipFill>
          <a:blip r:embed="rId5" cstate="print"/>
          <a:srcRect/>
          <a:stretch>
            <a:fillRect/>
          </a:stretch>
        </p:blipFill>
        <p:spPr bwMode="auto">
          <a:xfrm>
            <a:off x="4038600" y="1600200"/>
            <a:ext cx="4864100" cy="2513013"/>
          </a:xfrm>
          <a:prstGeom prst="rect">
            <a:avLst/>
          </a:prstGeom>
          <a:noFill/>
          <a:ln w="9525">
            <a:noFill/>
            <a:miter lim="800000"/>
            <a:headEnd/>
            <a:tailEnd/>
          </a:ln>
        </p:spPr>
      </p:pic>
      <p:sp>
        <p:nvSpPr>
          <p:cNvPr id="7173" name="Text Box 9"/>
          <p:cNvSpPr txBox="1">
            <a:spLocks noChangeArrowheads="1"/>
          </p:cNvSpPr>
          <p:nvPr/>
        </p:nvSpPr>
        <p:spPr bwMode="auto">
          <a:xfrm>
            <a:off x="4419600" y="304800"/>
            <a:ext cx="4330700" cy="8302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800" b="1">
                <a:solidFill>
                  <a:srgbClr val="E5FFFF"/>
                </a:solidFill>
              </a:rPr>
              <a:t>EVERGREENS</a:t>
            </a:r>
          </a:p>
        </p:txBody>
      </p:sp>
      <p:sp>
        <p:nvSpPr>
          <p:cNvPr id="7174" name="AutoShape 8"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AutoShape 10"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6" name="AutoShape 12"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pic>
        <p:nvPicPr>
          <p:cNvPr id="7177" name="Picture 14" descr="Image result for WREATH"/>
          <p:cNvPicPr>
            <a:picLocks noChangeAspect="1" noChangeArrowheads="1"/>
          </p:cNvPicPr>
          <p:nvPr/>
        </p:nvPicPr>
        <p:blipFill>
          <a:blip r:embed="rId6" cstate="print"/>
          <a:srcRect/>
          <a:stretch>
            <a:fillRect/>
          </a:stretch>
        </p:blipFill>
        <p:spPr bwMode="auto">
          <a:xfrm>
            <a:off x="457200" y="3657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ctr">
              <a:buNone/>
            </a:pPr>
            <a:r>
              <a:rPr lang="en-US" sz="4800" b="1" u="sng" dirty="0" smtClean="0"/>
              <a:t>Isaiah 53:1-6</a:t>
            </a:r>
            <a:r>
              <a:rPr lang="en-US" sz="4800" b="1" dirty="0" smtClean="0"/>
              <a:t>—Who has believed our message and to whom has the arm of the LORD been revealed? He grew up before him like a tender shoot, and like a root out of dry ground. </a:t>
            </a:r>
            <a:endParaRPr lang="en-US" sz="4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791200"/>
          </a:xfrm>
        </p:spPr>
        <p:txBody>
          <a:bodyPr/>
          <a:lstStyle/>
          <a:p>
            <a:pPr algn="ctr">
              <a:buNone/>
            </a:pPr>
            <a:r>
              <a:rPr lang="en-US" sz="4800" b="1" dirty="0" smtClean="0"/>
              <a:t>He had no beauty or majesty to attract us to him, nothing in his appearance that we should desire him. He was despised and rejected by mankind, a man of suffering, and familiar with pain. </a:t>
            </a:r>
            <a:endParaRPr lang="en-US"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91200"/>
          </a:xfrm>
        </p:spPr>
        <p:txBody>
          <a:bodyPr/>
          <a:lstStyle/>
          <a:p>
            <a:pPr algn="ctr">
              <a:buNone/>
            </a:pPr>
            <a:r>
              <a:rPr lang="en-US" sz="4400" b="1" dirty="0" smtClean="0"/>
              <a:t>Like one from whom people hide their faces he was despised, and we held him in low esteem. Surely he took up our pain and bore our suffering, yet we considered him punished by God, stricken by him, and afflicted. </a:t>
            </a:r>
            <a:endParaRPr lang="en-US" sz="4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91200"/>
          </a:xfrm>
        </p:spPr>
        <p:txBody>
          <a:bodyPr/>
          <a:lstStyle/>
          <a:p>
            <a:pPr algn="ctr">
              <a:buNone/>
            </a:pPr>
            <a:r>
              <a:rPr lang="en-US" sz="4800" b="1" dirty="0" smtClean="0"/>
              <a:t>But he was pierced for our transgressions, he was crushed for our iniquities; the punishment that brought us peace was on him, and by his wounds we are healed. </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ctr">
              <a:buNone/>
            </a:pPr>
            <a:r>
              <a:rPr lang="en-US" sz="5400" b="1" dirty="0" smtClean="0"/>
              <a:t>We all, like sheep, have gone astray, each of us has turned to our own way; and the LORD has laid on him the iniquity of us all.</a:t>
            </a: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HOLLY AND IVEY</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descr="Image result for HOLLY AND IVY"/>
          <p:cNvPicPr>
            <a:picLocks noChangeAspect="1" noChangeArrowheads="1"/>
          </p:cNvPicPr>
          <p:nvPr/>
        </p:nvPicPr>
        <p:blipFill>
          <a:blip r:embed="rId2" cstate="print"/>
          <a:srcRect/>
          <a:stretch>
            <a:fillRect/>
          </a:stretch>
        </p:blipFill>
        <p:spPr bwMode="auto">
          <a:xfrm>
            <a:off x="304800" y="2286000"/>
            <a:ext cx="8686800" cy="3962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smtClean="0"/>
              <a:t>JESUS</a:t>
            </a:r>
            <a:endParaRPr lang="en-US" sz="6600" b="1" dirty="0"/>
          </a:p>
        </p:txBody>
      </p:sp>
      <p:sp>
        <p:nvSpPr>
          <p:cNvPr id="3" name="Content Placeholder 2"/>
          <p:cNvSpPr>
            <a:spLocks noGrp="1"/>
          </p:cNvSpPr>
          <p:nvPr>
            <p:ph idx="1"/>
          </p:nvPr>
        </p:nvSpPr>
        <p:spPr/>
        <p:txBody>
          <a:bodyPr/>
          <a:lstStyle/>
          <a:p>
            <a:pPr>
              <a:defRPr/>
            </a:pPr>
            <a:endParaRPr lang="en-US"/>
          </a:p>
        </p:txBody>
      </p:sp>
      <p:pic>
        <p:nvPicPr>
          <p:cNvPr id="14340" name="Picture 2" descr="Image result for JESUS COMING OUT OF THE TOMB"/>
          <p:cNvPicPr>
            <a:picLocks noChangeAspect="1" noChangeArrowheads="1"/>
          </p:cNvPicPr>
          <p:nvPr/>
        </p:nvPicPr>
        <p:blipFill>
          <a:blip r:embed="rId2" cstate="print"/>
          <a:srcRect/>
          <a:stretch>
            <a:fillRect/>
          </a:stretch>
        </p:blipFill>
        <p:spPr bwMode="auto">
          <a:xfrm>
            <a:off x="2286000" y="1600200"/>
            <a:ext cx="4495800" cy="5257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Image result for hanging of the greens servi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0"/>
            <a:ext cx="9144000" cy="2123658"/>
          </a:xfrm>
          <a:prstGeom prst="rect">
            <a:avLst/>
          </a:prstGeom>
          <a:noFill/>
          <a:ln w="9525">
            <a:noFill/>
            <a:miter lim="800000"/>
            <a:headEnd/>
            <a:tailEnd/>
          </a:ln>
        </p:spPr>
        <p:txBody>
          <a:bodyPr wrap="square">
            <a:spAutoFit/>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131073" name="Rectangle 1"/>
          <p:cNvSpPr>
            <a:spLocks noChangeArrowheads="1"/>
          </p:cNvSpPr>
          <p:nvPr/>
        </p:nvSpPr>
        <p:spPr bwMode="auto">
          <a:xfrm>
            <a:off x="0" y="228600"/>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smtClean="0">
                <a:ln>
                  <a:noFill/>
                </a:ln>
                <a:effectLst/>
                <a:latin typeface="Times New Roman" pitchFamily="18" charset="0"/>
                <a:ea typeface="ヒラギノ角ゴ Pro W3"/>
                <a:cs typeface="Times New Roman" pitchFamily="18" charset="0"/>
              </a:rPr>
              <a:t>SONG: O Christmas Tree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O Christmas Tree!                                        O Christmas Tree!</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Thy leaves are so unchanging;</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O Christmas Tree!                                             O Christmas Tree!</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Thy leaves are so unchanging;</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Not only green when summer's here,</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But also when 'tis cold and drear.</a:t>
            </a:r>
            <a:endParaRPr kumimoji="0" lang="en-US" sz="16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0"/>
            <a:ext cx="9144000" cy="2123658"/>
          </a:xfrm>
          <a:prstGeom prst="rect">
            <a:avLst/>
          </a:prstGeom>
          <a:noFill/>
          <a:ln w="9525">
            <a:noFill/>
            <a:miter lim="800000"/>
            <a:headEnd/>
            <a:tailEnd/>
          </a:ln>
        </p:spPr>
        <p:txBody>
          <a:bodyPr wrap="square">
            <a:spAutoFit/>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131073" name="Rectangle 1"/>
          <p:cNvSpPr>
            <a:spLocks noChangeArrowheads="1"/>
          </p:cNvSpPr>
          <p:nvPr/>
        </p:nvSpPr>
        <p:spPr bwMode="auto">
          <a:xfrm>
            <a:off x="0" y="30480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Thy leaves are so unchanging!</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How richly God has decked thee!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How richly God has decked thee!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Thou </a:t>
            </a:r>
            <a:r>
              <a:rPr kumimoji="0" lang="en-US" sz="4000" b="1" i="0" u="none" strike="noStrike" cap="none" normalizeH="0" baseline="0" dirty="0" err="1" smtClean="0">
                <a:ln>
                  <a:noFill/>
                </a:ln>
                <a:solidFill>
                  <a:schemeClr val="tx1"/>
                </a:solidFill>
                <a:effectLst/>
                <a:latin typeface="Times New Roman" pitchFamily="18" charset="0"/>
                <a:ea typeface="ヒラギノ角ゴ Pro W3"/>
                <a:cs typeface="Times New Roman" pitchFamily="18" charset="0"/>
              </a:rPr>
              <a:t>bidst</a:t>
            </a: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 us true and faithful be,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And trust in God unchangingly.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How richly God has decked thee! !"</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ns_winterberry_mail"/>
          <p:cNvPicPr>
            <a:picLocks noChangeAspect="1" noChangeArrowheads="1"/>
          </p:cNvPicPr>
          <p:nvPr/>
        </p:nvPicPr>
        <p:blipFill>
          <a:blip r:embed="rId3" cstate="print"/>
          <a:srcRect/>
          <a:stretch>
            <a:fillRect/>
          </a:stretch>
        </p:blipFill>
        <p:spPr bwMode="auto">
          <a:xfrm>
            <a:off x="503238" y="304800"/>
            <a:ext cx="3325812" cy="3368675"/>
          </a:xfrm>
          <a:prstGeom prst="rect">
            <a:avLst/>
          </a:prstGeom>
          <a:noFill/>
          <a:ln w="9525">
            <a:noFill/>
            <a:miter lim="800000"/>
            <a:headEnd/>
            <a:tailEnd/>
          </a:ln>
        </p:spPr>
      </p:pic>
      <p:pic>
        <p:nvPicPr>
          <p:cNvPr id="7171" name="Picture 8" descr="evergreen boughs"/>
          <p:cNvPicPr>
            <a:picLocks noChangeAspect="1" noChangeArrowheads="1"/>
          </p:cNvPicPr>
          <p:nvPr/>
        </p:nvPicPr>
        <p:blipFill>
          <a:blip r:embed="rId4" cstate="print"/>
          <a:srcRect/>
          <a:stretch>
            <a:fillRect/>
          </a:stretch>
        </p:blipFill>
        <p:spPr bwMode="auto">
          <a:xfrm>
            <a:off x="5257800" y="4267200"/>
            <a:ext cx="3429000" cy="2154238"/>
          </a:xfrm>
          <a:prstGeom prst="rect">
            <a:avLst/>
          </a:prstGeom>
          <a:noFill/>
          <a:ln w="9525">
            <a:noFill/>
            <a:miter lim="800000"/>
            <a:headEnd/>
            <a:tailEnd/>
          </a:ln>
        </p:spPr>
      </p:pic>
      <p:pic>
        <p:nvPicPr>
          <p:cNvPr id="7172" name="Picture 6" descr="pineneedles"/>
          <p:cNvPicPr>
            <a:picLocks noChangeAspect="1" noChangeArrowheads="1"/>
          </p:cNvPicPr>
          <p:nvPr/>
        </p:nvPicPr>
        <p:blipFill>
          <a:blip r:embed="rId5" cstate="print"/>
          <a:srcRect/>
          <a:stretch>
            <a:fillRect/>
          </a:stretch>
        </p:blipFill>
        <p:spPr bwMode="auto">
          <a:xfrm>
            <a:off x="4038600" y="1600200"/>
            <a:ext cx="4864100" cy="2513013"/>
          </a:xfrm>
          <a:prstGeom prst="rect">
            <a:avLst/>
          </a:prstGeom>
          <a:noFill/>
          <a:ln w="9525">
            <a:noFill/>
            <a:miter lim="800000"/>
            <a:headEnd/>
            <a:tailEnd/>
          </a:ln>
        </p:spPr>
      </p:pic>
      <p:sp>
        <p:nvSpPr>
          <p:cNvPr id="7173" name="Text Box 9"/>
          <p:cNvSpPr txBox="1">
            <a:spLocks noChangeArrowheads="1"/>
          </p:cNvSpPr>
          <p:nvPr/>
        </p:nvSpPr>
        <p:spPr bwMode="auto">
          <a:xfrm>
            <a:off x="4419600" y="304800"/>
            <a:ext cx="4330700" cy="8302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800" b="1">
                <a:solidFill>
                  <a:srgbClr val="E5FFFF"/>
                </a:solidFill>
              </a:rPr>
              <a:t>EVERGREENS</a:t>
            </a:r>
          </a:p>
        </p:txBody>
      </p:sp>
      <p:sp>
        <p:nvSpPr>
          <p:cNvPr id="7174" name="AutoShape 8"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AutoShape 10"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6" name="AutoShape 12"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pic>
        <p:nvPicPr>
          <p:cNvPr id="7177" name="Picture 14" descr="Image result for WREATH"/>
          <p:cNvPicPr>
            <a:picLocks noChangeAspect="1" noChangeArrowheads="1"/>
          </p:cNvPicPr>
          <p:nvPr/>
        </p:nvPicPr>
        <p:blipFill>
          <a:blip r:embed="rId6" cstate="print"/>
          <a:srcRect/>
          <a:stretch>
            <a:fillRect/>
          </a:stretch>
        </p:blipFill>
        <p:spPr bwMode="auto">
          <a:xfrm>
            <a:off x="457200" y="3657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ANDY CANES"/>
          <p:cNvPicPr>
            <a:picLocks noChangeAspect="1" noChangeArrowheads="1"/>
          </p:cNvPicPr>
          <p:nvPr/>
        </p:nvPicPr>
        <p:blipFill>
          <a:blip r:embed="rId2" cstate="print"/>
          <a:srcRect/>
          <a:stretch>
            <a:fillRect/>
          </a:stretch>
        </p:blipFill>
        <p:spPr bwMode="auto">
          <a:xfrm>
            <a:off x="2743200" y="2743200"/>
            <a:ext cx="3429000" cy="3248025"/>
          </a:xfrm>
          <a:prstGeom prst="rect">
            <a:avLst/>
          </a:prstGeom>
          <a:noFill/>
          <a:ln w="9525">
            <a:noFill/>
            <a:miter lim="800000"/>
            <a:headEnd/>
            <a:tailEnd/>
          </a:ln>
        </p:spPr>
      </p:pic>
      <p:sp>
        <p:nvSpPr>
          <p:cNvPr id="8195" name="TextBox 2"/>
          <p:cNvSpPr txBox="1">
            <a:spLocks noChangeArrowheads="1"/>
          </p:cNvSpPr>
          <p:nvPr/>
        </p:nvSpPr>
        <p:spPr bwMode="auto">
          <a:xfrm>
            <a:off x="1676400" y="762000"/>
            <a:ext cx="5791200" cy="76993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400" b="1">
                <a:solidFill>
                  <a:srgbClr val="FFFFFF"/>
                </a:solidFill>
              </a:rPr>
              <a:t>CANDY CANES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255</TotalTime>
  <Words>824</Words>
  <Application>Microsoft Office PowerPoint</Application>
  <PresentationFormat>On-screen Show (4:3)</PresentationFormat>
  <Paragraphs>97</Paragraphs>
  <Slides>57</Slides>
  <Notes>7</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57</vt:i4>
      </vt:variant>
    </vt:vector>
  </HeadingPairs>
  <TitlesOfParts>
    <vt:vector size="72" baseType="lpstr">
      <vt:lpstr>Arial</vt:lpstr>
      <vt:lpstr>Calibri</vt:lpstr>
      <vt:lpstr>Tahoma</vt:lpstr>
      <vt:lpstr>Times New Roman</vt:lpstr>
      <vt:lpstr>Wingdings</vt:lpstr>
      <vt:lpstr>ヒラギノ角ゴ Pro W3</vt:lpstr>
      <vt:lpstr>Office Theme</vt:lpstr>
      <vt:lpstr>Textured</vt:lpstr>
      <vt:lpstr>1_Textured</vt:lpstr>
      <vt:lpstr>2_Textured</vt:lpstr>
      <vt:lpstr>3_Textured</vt:lpstr>
      <vt:lpstr>4_Textured</vt:lpstr>
      <vt:lpstr>5_Textured</vt:lpstr>
      <vt:lpstr>6_Textured</vt:lpstr>
      <vt:lpstr>7_Textured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CANDLES </vt:lpstr>
      <vt:lpstr>PowerPoint Presentation</vt:lpstr>
      <vt:lpstr>PowerPoint Presentation</vt:lpstr>
      <vt:lpstr>PowerPoint Presentation</vt:lpstr>
      <vt:lpstr>CANDLES </vt:lpstr>
      <vt:lpstr>PowerPoint Presentation</vt:lpstr>
      <vt:lpstr>PowerPoint Presentation</vt:lpstr>
      <vt:lpstr>CANDLES </vt:lpstr>
      <vt:lpstr>HOLLY AND IVEY</vt:lpstr>
      <vt:lpstr>PowerPoint Presentation</vt:lpstr>
      <vt:lpstr>PowerPoint Presentation</vt:lpstr>
      <vt:lpstr>PowerPoint Presentation</vt:lpstr>
      <vt:lpstr>PowerPoint Presentation</vt:lpstr>
      <vt:lpstr>PowerPoint Presentation</vt:lpstr>
      <vt:lpstr>HOLLY AND IVEY</vt:lpstr>
      <vt:lpstr>JESUS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Shane Donald</cp:lastModifiedBy>
  <cp:revision>17</cp:revision>
  <dcterms:created xsi:type="dcterms:W3CDTF">2017-11-23T01:38:50Z</dcterms:created>
  <dcterms:modified xsi:type="dcterms:W3CDTF">2019-11-18T02:25:30Z</dcterms:modified>
</cp:coreProperties>
</file>