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C73D9D-BEC1-4A36-A912-403F7B61D841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7670-55F0-4C01-BDA5-393F3358D0D1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70A4-2E99-4A4B-A2AC-4D556C089130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75F1-C798-4463-ADA9-541C94461F29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DD13-DF4B-4719-A326-B4861EB71C66}" type="datetime1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DC53-4A94-4E7C-8BA7-C3E988DA2C17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9912A-DA7D-4888-BF1A-FFA8B711273B}" type="datetime1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66FA-4CB5-42BA-9ECC-EDEC67A1D389}" type="datetime1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B65-FBBA-46B4-B227-600DAFCC8EF0}" type="datetime1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5529-BE6B-4FAF-92A8-E67316B287FA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DF48A-15DE-4D33-B881-E4E92245926D}" type="datetime1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59B6-5D04-429A-B7FB-48F7063307D2}" type="datetime1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26064"/>
            <a:ext cx="9144000" cy="2387600"/>
          </a:xfrm>
        </p:spPr>
        <p:txBody>
          <a:bodyPr>
            <a:noAutofit/>
          </a:bodyPr>
          <a:lstStyle/>
          <a:p>
            <a:r>
              <a:rPr lang="en-US" sz="7200" b="1" dirty="0"/>
              <a:t>The Battle of Good Verses Evil 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/>
              <a:t>Revelations 12:1-6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/>
              <a:t>1. God's </a:t>
            </a:r>
            <a:r>
              <a:rPr lang="en-US" sz="8800" b="1" u="sng" dirty="0"/>
              <a:t>plan</a:t>
            </a:r>
            <a:r>
              <a:rPr lang="en-US" sz="8800" b="1" dirty="0"/>
              <a:t> for Christmas. 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b="1" dirty="0"/>
              <a:t>2. The </a:t>
            </a:r>
            <a:r>
              <a:rPr lang="en-US" sz="8800" b="1" u="sng" dirty="0"/>
              <a:t>Battle</a:t>
            </a:r>
            <a:r>
              <a:rPr lang="en-US" sz="8800" b="1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1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/>
              <a:t>3. The </a:t>
            </a:r>
            <a:r>
              <a:rPr lang="en-US" sz="8800" b="1" u="sng" dirty="0"/>
              <a:t>Power</a:t>
            </a:r>
            <a:r>
              <a:rPr lang="en-US" sz="8800" b="1" dirty="0"/>
              <a:t> </a:t>
            </a:r>
            <a:r>
              <a:rPr lang="en-US" sz="8800" b="1" dirty="0" smtClean="0"/>
              <a:t>           of </a:t>
            </a:r>
            <a:r>
              <a:rPr lang="en-US" sz="8800" b="1" dirty="0"/>
              <a:t>God.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slides.potx" id="{5D7C5807-6DD8-49ED-901B-9094A9BD792B}" vid="{EDDDA1B0-F8E2-4B33-B027-7D47A75ECBBC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3</TotalTime>
  <Words>25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Island design template</vt:lpstr>
      <vt:lpstr>The Battle of Good Verses Evil   Revelations 12:1-6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Good Verses Evil   Revelations 12:1-6</dc:title>
  <dc:creator>Shane Donald</dc:creator>
  <cp:lastModifiedBy>Shane Donald</cp:lastModifiedBy>
  <cp:revision>1</cp:revision>
  <dcterms:created xsi:type="dcterms:W3CDTF">2019-11-16T04:26:38Z</dcterms:created>
  <dcterms:modified xsi:type="dcterms:W3CDTF">2019-11-17T02:48:41Z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