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871355"/>
            <a:ext cx="8825658" cy="3329581"/>
          </a:xfrm>
        </p:spPr>
        <p:txBody>
          <a:bodyPr/>
          <a:lstStyle/>
          <a:p>
            <a:pPr algn="ctr"/>
            <a:r>
              <a:rPr lang="en-US" sz="8000" b="1" dirty="0">
                <a:solidFill>
                  <a:schemeClr val="tx1"/>
                </a:solidFill>
              </a:rPr>
              <a:t>Joy to the World </a:t>
            </a:r>
            <a:br>
              <a:rPr lang="en-US" sz="8000" b="1" dirty="0">
                <a:solidFill>
                  <a:schemeClr val="tx1"/>
                </a:solidFill>
              </a:rPr>
            </a:br>
            <a:r>
              <a:rPr lang="en-US" sz="8000" b="1" dirty="0" smtClean="0">
                <a:solidFill>
                  <a:schemeClr val="tx1"/>
                </a:solidFill>
              </a:rPr>
              <a:t/>
            </a:r>
            <a:br>
              <a:rPr lang="en-US" sz="8000" b="1" dirty="0" smtClean="0">
                <a:solidFill>
                  <a:schemeClr val="tx1"/>
                </a:solidFill>
              </a:rPr>
            </a:br>
            <a:r>
              <a:rPr lang="en-US" sz="8000" b="1" dirty="0" smtClean="0">
                <a:solidFill>
                  <a:schemeClr val="tx1"/>
                </a:solidFill>
              </a:rPr>
              <a:t>Isaiah </a:t>
            </a:r>
            <a:r>
              <a:rPr lang="en-US" sz="8000" b="1" dirty="0">
                <a:solidFill>
                  <a:schemeClr val="tx1"/>
                </a:solidFill>
              </a:rPr>
              <a:t>9:1-7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0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1. God’s light </a:t>
            </a:r>
            <a:r>
              <a:rPr lang="en-US" sz="4800" b="1" u="sng" dirty="0">
                <a:solidFill>
                  <a:schemeClr val="tx1"/>
                </a:solidFill>
              </a:rPr>
              <a:t>overcomes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     the </a:t>
            </a:r>
            <a:r>
              <a:rPr lang="en-US" sz="4800" b="1" dirty="0">
                <a:solidFill>
                  <a:schemeClr val="tx1"/>
                </a:solidFill>
              </a:rPr>
              <a:t>darkness.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244436"/>
            <a:ext cx="8946541" cy="4003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b="1" dirty="0"/>
              <a:t>What does the light of Jesus overcome in the darkness: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2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52718"/>
            <a:ext cx="8946541" cy="5795681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b="1" dirty="0"/>
              <a:t>A. World </a:t>
            </a:r>
            <a:r>
              <a:rPr lang="en-US" sz="6600" b="1" u="sng" dirty="0"/>
              <a:t>turmoil</a:t>
            </a:r>
            <a:r>
              <a:rPr lang="en-US" sz="6600" b="1" dirty="0"/>
              <a:t>.</a:t>
            </a:r>
          </a:p>
          <a:p>
            <a:pPr marL="0" indent="0" algn="ctr">
              <a:buNone/>
            </a:pPr>
            <a:endParaRPr lang="en-US" sz="6600" b="1" dirty="0" smtClean="0"/>
          </a:p>
          <a:p>
            <a:pPr marL="0" indent="0" algn="ctr">
              <a:buNone/>
            </a:pPr>
            <a:r>
              <a:rPr lang="en-US" sz="6600" b="1" dirty="0" smtClean="0"/>
              <a:t>B</a:t>
            </a:r>
            <a:r>
              <a:rPr lang="en-US" sz="6600" b="1" dirty="0"/>
              <a:t>. National </a:t>
            </a:r>
            <a:r>
              <a:rPr lang="en-US" sz="6600" b="1" u="sng" dirty="0"/>
              <a:t>unrest</a:t>
            </a:r>
            <a:r>
              <a:rPr lang="en-US" sz="6600" b="1" dirty="0"/>
              <a:t>.</a:t>
            </a:r>
          </a:p>
          <a:p>
            <a:pPr marL="0" indent="0" algn="ctr">
              <a:buNone/>
            </a:pPr>
            <a:endParaRPr lang="en-US" sz="6600" b="1" dirty="0" smtClean="0"/>
          </a:p>
          <a:p>
            <a:pPr marL="0" indent="0" algn="ctr">
              <a:buNone/>
            </a:pPr>
            <a:r>
              <a:rPr lang="en-US" sz="6600" b="1" dirty="0" smtClean="0"/>
              <a:t>C</a:t>
            </a:r>
            <a:r>
              <a:rPr lang="en-US" sz="6600" b="1" dirty="0"/>
              <a:t>. Personal </a:t>
            </a:r>
            <a:r>
              <a:rPr lang="en-US" sz="6600" b="1" u="sng" dirty="0"/>
              <a:t>sin</a:t>
            </a:r>
            <a:r>
              <a:rPr lang="en-US" sz="6600" b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9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2. Happiness </a:t>
            </a:r>
            <a:r>
              <a:rPr lang="en-US" sz="6000" b="1" u="sng" dirty="0">
                <a:solidFill>
                  <a:schemeClr val="tx1"/>
                </a:solidFill>
              </a:rPr>
              <a:t>overwhelms</a:t>
            </a:r>
            <a:r>
              <a:rPr lang="en-US" sz="6000" b="1" dirty="0">
                <a:solidFill>
                  <a:schemeClr val="tx1"/>
                </a:solidFill>
              </a:rPr>
              <a:t> sorrow.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556164"/>
            <a:ext cx="8946541" cy="36922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 smtClean="0"/>
          </a:p>
          <a:p>
            <a:pPr marL="0" indent="0" algn="ctr">
              <a:buNone/>
            </a:pPr>
            <a:r>
              <a:rPr lang="en-US" sz="7200" b="1" dirty="0" smtClean="0"/>
              <a:t>The </a:t>
            </a:r>
            <a:r>
              <a:rPr lang="en-US" sz="7200" b="1" dirty="0"/>
              <a:t>real happiness of Christ brings:</a:t>
            </a:r>
          </a:p>
        </p:txBody>
      </p:sp>
    </p:spTree>
    <p:extLst>
      <p:ext uri="{BB962C8B-B14F-4D97-AF65-F5344CB8AC3E}">
        <p14:creationId xmlns:p14="http://schemas.microsoft.com/office/powerpoint/2010/main" val="416789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52718"/>
            <a:ext cx="8946541" cy="579568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7200" b="1" dirty="0"/>
              <a:t>A. </a:t>
            </a:r>
            <a:r>
              <a:rPr lang="en-US" sz="7200" b="1" u="sng" dirty="0"/>
              <a:t>Joy</a:t>
            </a:r>
            <a:r>
              <a:rPr lang="en-US" sz="7200" b="1" dirty="0"/>
              <a:t>.</a:t>
            </a:r>
          </a:p>
          <a:p>
            <a:pPr marL="0" indent="0" algn="ctr">
              <a:buNone/>
            </a:pPr>
            <a:endParaRPr lang="en-US" sz="7200" b="1" dirty="0" smtClean="0"/>
          </a:p>
          <a:p>
            <a:pPr marL="0" indent="0" algn="ctr">
              <a:buNone/>
            </a:pPr>
            <a:r>
              <a:rPr lang="en-US" sz="7200" b="1" dirty="0" smtClean="0"/>
              <a:t>B</a:t>
            </a:r>
            <a:r>
              <a:rPr lang="en-US" sz="7200" b="1" dirty="0"/>
              <a:t>. </a:t>
            </a:r>
            <a:r>
              <a:rPr lang="en-US" sz="7200" b="1" u="sng" dirty="0"/>
              <a:t>Rejoicing</a:t>
            </a:r>
            <a:r>
              <a:rPr lang="en-US" sz="7200" b="1" dirty="0"/>
              <a:t>. </a:t>
            </a:r>
          </a:p>
          <a:p>
            <a:pPr marL="0" indent="0" algn="ctr">
              <a:buNone/>
            </a:pPr>
            <a:endParaRPr lang="en-US" sz="7200" b="1" dirty="0" smtClean="0"/>
          </a:p>
          <a:p>
            <a:pPr marL="0" indent="0" algn="ctr">
              <a:buNone/>
            </a:pPr>
            <a:r>
              <a:rPr lang="en-US" sz="7200" b="1" dirty="0" smtClean="0"/>
              <a:t>C</a:t>
            </a:r>
            <a:r>
              <a:rPr lang="en-US" sz="7200" b="1" dirty="0"/>
              <a:t>. </a:t>
            </a:r>
            <a:r>
              <a:rPr lang="en-US" sz="7200" b="1" u="sng" dirty="0"/>
              <a:t>Relief</a:t>
            </a:r>
            <a:r>
              <a:rPr lang="en-US" sz="7200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1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44336"/>
            <a:ext cx="8946541" cy="4804063"/>
          </a:xfrm>
        </p:spPr>
        <p:txBody>
          <a:bodyPr/>
          <a:lstStyle/>
          <a:p>
            <a:pPr marL="0" indent="0" algn="ctr">
              <a:buNone/>
            </a:pPr>
            <a:r>
              <a:rPr lang="en-US" sz="7200" b="1" dirty="0"/>
              <a:t>D. </a:t>
            </a:r>
            <a:r>
              <a:rPr lang="en-US" sz="7200" b="1" u="sng" dirty="0"/>
              <a:t>Rest</a:t>
            </a:r>
            <a:r>
              <a:rPr lang="en-US" sz="7200" b="1" dirty="0"/>
              <a:t>.</a:t>
            </a:r>
          </a:p>
          <a:p>
            <a:pPr marL="0" indent="0" algn="ctr">
              <a:buNone/>
            </a:pPr>
            <a:endParaRPr lang="en-US" sz="7200" b="1" dirty="0" smtClean="0"/>
          </a:p>
          <a:p>
            <a:pPr marL="0" indent="0" algn="ctr">
              <a:buNone/>
            </a:pPr>
            <a:r>
              <a:rPr lang="en-US" sz="7200" b="1" dirty="0" smtClean="0"/>
              <a:t>E</a:t>
            </a:r>
            <a:r>
              <a:rPr lang="en-US" sz="7200" b="1" dirty="0"/>
              <a:t>. </a:t>
            </a:r>
            <a:r>
              <a:rPr lang="en-US" sz="7200" b="1" u="sng" dirty="0"/>
              <a:t>Peace</a:t>
            </a:r>
            <a:r>
              <a:rPr lang="en-US" sz="7200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3. Victory </a:t>
            </a:r>
            <a:r>
              <a:rPr lang="en-US" sz="6000" b="1" u="sng" dirty="0">
                <a:solidFill>
                  <a:schemeClr val="tx1"/>
                </a:solidFill>
              </a:rPr>
              <a:t>overthrows</a:t>
            </a:r>
            <a:r>
              <a:rPr lang="en-US" sz="6000" b="1" dirty="0">
                <a:solidFill>
                  <a:schemeClr val="tx1"/>
                </a:solidFill>
              </a:rPr>
              <a:t> defeat.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753591"/>
            <a:ext cx="8946541" cy="3494808"/>
          </a:xfrm>
        </p:spPr>
        <p:txBody>
          <a:bodyPr/>
          <a:lstStyle/>
          <a:p>
            <a:pPr marL="0" indent="0" algn="ctr">
              <a:buNone/>
            </a:pPr>
            <a:r>
              <a:rPr lang="en-US" sz="7200" b="1" dirty="0"/>
              <a:t>The victory of Jesus leads to: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61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52718"/>
            <a:ext cx="8946541" cy="5795681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7100" b="1" dirty="0"/>
              <a:t>A. </a:t>
            </a:r>
            <a:r>
              <a:rPr lang="en-US" sz="7100" b="1" dirty="0" smtClean="0"/>
              <a:t>Victory </a:t>
            </a:r>
            <a:r>
              <a:rPr lang="en-US" sz="7100" b="1" u="sng" dirty="0" smtClean="0"/>
              <a:t>Lifts</a:t>
            </a:r>
            <a:r>
              <a:rPr lang="en-US" sz="7100" b="1" dirty="0" smtClean="0"/>
              <a:t> </a:t>
            </a:r>
            <a:r>
              <a:rPr lang="en-US" sz="7100" b="1" dirty="0"/>
              <a:t>burdens.</a:t>
            </a:r>
          </a:p>
          <a:p>
            <a:pPr marL="0" indent="0" algn="ctr">
              <a:buNone/>
            </a:pPr>
            <a:endParaRPr lang="en-US" sz="4300" b="1" dirty="0" smtClean="0"/>
          </a:p>
          <a:p>
            <a:pPr marL="0" indent="0" algn="ctr">
              <a:buNone/>
            </a:pPr>
            <a:r>
              <a:rPr lang="en-US" sz="7100" b="1" dirty="0" smtClean="0"/>
              <a:t>B</a:t>
            </a:r>
            <a:r>
              <a:rPr lang="en-US" sz="7100" b="1" dirty="0"/>
              <a:t>. </a:t>
            </a:r>
            <a:r>
              <a:rPr lang="en-US" sz="7100" b="1" dirty="0" smtClean="0"/>
              <a:t>Victory </a:t>
            </a:r>
            <a:r>
              <a:rPr lang="en-US" sz="7100" b="1" u="sng" dirty="0" smtClean="0"/>
              <a:t>Removes</a:t>
            </a:r>
            <a:r>
              <a:rPr lang="en-US" sz="7100" b="1" dirty="0" smtClean="0"/>
              <a:t> </a:t>
            </a:r>
            <a:r>
              <a:rPr lang="en-US" sz="7100" b="1" dirty="0"/>
              <a:t>Oppression.</a:t>
            </a:r>
          </a:p>
          <a:p>
            <a:pPr marL="0" indent="0" algn="ctr">
              <a:buNone/>
            </a:pPr>
            <a:endParaRPr lang="en-US" sz="4300" b="1" dirty="0" smtClean="0"/>
          </a:p>
          <a:p>
            <a:pPr marL="0" indent="0" algn="ctr">
              <a:buNone/>
            </a:pPr>
            <a:r>
              <a:rPr lang="en-US" sz="7100" b="1" dirty="0" smtClean="0"/>
              <a:t>C</a:t>
            </a:r>
            <a:r>
              <a:rPr lang="en-US" sz="7100" b="1" dirty="0"/>
              <a:t>. </a:t>
            </a:r>
            <a:r>
              <a:rPr lang="en-US" sz="7100" b="1" dirty="0" smtClean="0"/>
              <a:t>Victory </a:t>
            </a:r>
            <a:r>
              <a:rPr lang="en-US" sz="7100" b="1" u="sng" dirty="0" smtClean="0"/>
              <a:t>Defeats</a:t>
            </a:r>
            <a:r>
              <a:rPr lang="en-US" sz="7100" b="1" dirty="0" smtClean="0"/>
              <a:t> </a:t>
            </a:r>
            <a:r>
              <a:rPr lang="en-US" sz="7100" b="1" dirty="0"/>
              <a:t>the oppressor.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08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</TotalTime>
  <Words>103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Joy to the World   Isaiah 9:1-7 </vt:lpstr>
      <vt:lpstr>1. God’s light overcomes      the darkness. </vt:lpstr>
      <vt:lpstr>PowerPoint Presentation</vt:lpstr>
      <vt:lpstr>2. Happiness overwhelms sorrow. </vt:lpstr>
      <vt:lpstr>PowerPoint Presentation</vt:lpstr>
      <vt:lpstr>PowerPoint Presentation</vt:lpstr>
      <vt:lpstr>3. Victory overthrows defeat.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Joy to the World   Isaiah 9:1-7 </dc:title>
  <dc:creator>Shane Donald</dc:creator>
  <cp:lastModifiedBy>Shane Donald</cp:lastModifiedBy>
  <cp:revision>3</cp:revision>
  <dcterms:created xsi:type="dcterms:W3CDTF">2019-11-09T03:46:15Z</dcterms:created>
  <dcterms:modified xsi:type="dcterms:W3CDTF">2019-11-10T02:11:37Z</dcterms:modified>
</cp:coreProperties>
</file>