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3602038"/>
            <a:ext cx="8791575" cy="2387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8900" b="1" dirty="0">
                <a:solidFill>
                  <a:schemeClr val="bg1"/>
                </a:solidFill>
              </a:rPr>
              <a:t>Sin Devastates The Church </a:t>
            </a:r>
            <a:br>
              <a:rPr lang="en-US" sz="8900" b="1" dirty="0">
                <a:solidFill>
                  <a:schemeClr val="bg1"/>
                </a:solidFill>
              </a:rPr>
            </a:br>
            <a:r>
              <a:rPr lang="en-US" sz="8900" b="1" dirty="0" smtClean="0">
                <a:solidFill>
                  <a:schemeClr val="bg1"/>
                </a:solidFill>
              </a:rPr>
              <a:t/>
            </a:r>
            <a:br>
              <a:rPr lang="en-US" sz="8900" b="1" dirty="0" smtClean="0">
                <a:solidFill>
                  <a:schemeClr val="bg1"/>
                </a:solidFill>
              </a:rPr>
            </a:br>
            <a:r>
              <a:rPr lang="en-US" sz="8900" b="1" dirty="0" smtClean="0">
                <a:solidFill>
                  <a:schemeClr val="bg1"/>
                </a:solidFill>
              </a:rPr>
              <a:t>Acts </a:t>
            </a:r>
            <a:r>
              <a:rPr lang="en-US" sz="8900" b="1" dirty="0">
                <a:solidFill>
                  <a:schemeClr val="bg1"/>
                </a:solidFill>
              </a:rPr>
              <a:t>5:1-11</a:t>
            </a:r>
            <a:r>
              <a:rPr lang="en-US" dirty="0">
                <a:solidFill>
                  <a:schemeClr val="bg1"/>
                </a:solidFill>
              </a:rPr>
              <a:t/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00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2" y="431481"/>
            <a:ext cx="9905998" cy="1478570"/>
          </a:xfrm>
        </p:spPr>
        <p:txBody>
          <a:bodyPr>
            <a:normAutofit/>
          </a:bodyPr>
          <a:lstStyle/>
          <a:p>
            <a:pPr algn="ctr"/>
            <a:r>
              <a:rPr lang="en-US" sz="7200" b="1" dirty="0">
                <a:solidFill>
                  <a:schemeClr val="bg1"/>
                </a:solidFill>
              </a:rPr>
              <a:t>1. Keeping back is </a:t>
            </a:r>
            <a:r>
              <a:rPr lang="en-US" sz="7200" b="1" u="sng" dirty="0">
                <a:solidFill>
                  <a:schemeClr val="bg1"/>
                </a:solidFill>
              </a:rPr>
              <a:t>sin</a:t>
            </a:r>
            <a:r>
              <a:rPr lang="en-US" sz="7200" b="1" dirty="0">
                <a:solidFill>
                  <a:schemeClr val="bg1"/>
                </a:solidFill>
              </a:rPr>
              <a:t>.</a:t>
            </a:r>
            <a:endParaRPr lang="en-US" sz="72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973" y="1797626"/>
            <a:ext cx="11014363" cy="5060373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a. Keeping back from God is </a:t>
            </a:r>
            <a:r>
              <a:rPr lang="en-US" sz="5400" b="1" u="sng" dirty="0">
                <a:solidFill>
                  <a:schemeClr val="bg1"/>
                </a:solidFill>
              </a:rPr>
              <a:t>partial</a:t>
            </a:r>
            <a:r>
              <a:rPr lang="en-US" sz="5400" b="1" dirty="0">
                <a:solidFill>
                  <a:schemeClr val="bg1"/>
                </a:solidFill>
              </a:rPr>
              <a:t> commitment to God</a:t>
            </a:r>
            <a:r>
              <a:rPr lang="en-US" sz="5400" b="1" dirty="0" smtClean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endParaRPr lang="en-US" sz="1600" b="1" dirty="0"/>
          </a:p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b. Keeping back from God is trying to </a:t>
            </a:r>
            <a:r>
              <a:rPr lang="en-US" sz="5400" b="1" u="sng" dirty="0">
                <a:solidFill>
                  <a:schemeClr val="bg1"/>
                </a:solidFill>
              </a:rPr>
              <a:t>deceive</a:t>
            </a:r>
            <a:r>
              <a:rPr lang="en-US" sz="5400" b="1" dirty="0">
                <a:solidFill>
                  <a:schemeClr val="bg1"/>
                </a:solidFill>
              </a:rPr>
              <a:t> God and the church.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914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509154"/>
            <a:ext cx="9905999" cy="604750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5400" b="1" dirty="0">
                <a:solidFill>
                  <a:schemeClr val="bg1"/>
                </a:solidFill>
              </a:rPr>
              <a:t>c. Keeping back from God is allowing </a:t>
            </a:r>
            <a:r>
              <a:rPr lang="en-US" sz="5400" b="1" u="sng" dirty="0">
                <a:solidFill>
                  <a:schemeClr val="bg1"/>
                </a:solidFill>
              </a:rPr>
              <a:t>Satan</a:t>
            </a:r>
            <a:r>
              <a:rPr lang="en-US" sz="5400" b="1" dirty="0">
                <a:solidFill>
                  <a:schemeClr val="bg1"/>
                </a:solidFill>
              </a:rPr>
              <a:t> to fill one's heart instead of the Holy Spirit</a:t>
            </a:r>
            <a:r>
              <a:rPr lang="en-US" sz="5400" b="1" dirty="0" smtClean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endParaRPr lang="en-US" sz="20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5400" b="1" dirty="0" smtClean="0">
                <a:solidFill>
                  <a:schemeClr val="bg1"/>
                </a:solidFill>
              </a:rPr>
              <a:t>d</a:t>
            </a:r>
            <a:r>
              <a:rPr lang="en-US" sz="5400" b="1" dirty="0">
                <a:solidFill>
                  <a:schemeClr val="bg1"/>
                </a:solidFill>
              </a:rPr>
              <a:t>. Keeping back is </a:t>
            </a:r>
            <a:r>
              <a:rPr lang="en-US" sz="5400" b="1" u="sng" dirty="0">
                <a:solidFill>
                  <a:schemeClr val="bg1"/>
                </a:solidFill>
              </a:rPr>
              <a:t>lying</a:t>
            </a:r>
            <a:r>
              <a:rPr lang="en-US" sz="5400" b="1" dirty="0">
                <a:solidFill>
                  <a:schemeClr val="bg1"/>
                </a:solidFill>
              </a:rPr>
              <a:t> to the Holy </a:t>
            </a:r>
            <a:r>
              <a:rPr lang="en-US" sz="5400" b="1" dirty="0" smtClean="0">
                <a:solidFill>
                  <a:schemeClr val="bg1"/>
                </a:solidFill>
              </a:rPr>
              <a:t>Spirit.</a:t>
            </a:r>
            <a:endParaRPr lang="en-US" sz="5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280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1169236"/>
            <a:ext cx="9905998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700" b="1" dirty="0">
                <a:solidFill>
                  <a:schemeClr val="bg1"/>
                </a:solidFill>
              </a:rPr>
              <a:t>e. Keeping back is </a:t>
            </a:r>
            <a:r>
              <a:rPr lang="en-US" sz="6700" b="1" u="sng" dirty="0">
                <a:solidFill>
                  <a:schemeClr val="bg1"/>
                </a:solidFill>
              </a:rPr>
              <a:t>acting</a:t>
            </a:r>
            <a:r>
              <a:rPr lang="en-US" sz="6700" b="1" dirty="0">
                <a:solidFill>
                  <a:schemeClr val="bg1"/>
                </a:solidFill>
              </a:rPr>
              <a:t> against and lying to God Himself.</a:t>
            </a:r>
            <a:r>
              <a:rPr lang="en-US" b="1" dirty="0">
                <a:solidFill>
                  <a:schemeClr val="bg1"/>
                </a:solidFill>
              </a:rPr>
              <a:t/>
            </a:r>
            <a:br>
              <a:rPr lang="en-US" b="1" dirty="0">
                <a:solidFill>
                  <a:schemeClr val="bg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3522518"/>
            <a:ext cx="9905999" cy="2566554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6000" b="1" dirty="0" smtClean="0">
                <a:solidFill>
                  <a:schemeClr val="bg1"/>
                </a:solidFill>
              </a:rPr>
              <a:t>1. Keeping </a:t>
            </a:r>
            <a:r>
              <a:rPr lang="en-US" sz="6000" b="1" dirty="0">
                <a:solidFill>
                  <a:schemeClr val="bg1"/>
                </a:solidFill>
              </a:rPr>
              <a:t>back </a:t>
            </a:r>
            <a:r>
              <a:rPr lang="en-US" sz="6000" b="1" u="sng" dirty="0">
                <a:solidFill>
                  <a:schemeClr val="bg1"/>
                </a:solidFill>
              </a:rPr>
              <a:t>mocks</a:t>
            </a:r>
            <a:r>
              <a:rPr lang="en-US" sz="6000" b="1" dirty="0">
                <a:solidFill>
                  <a:schemeClr val="bg1"/>
                </a:solidFill>
              </a:rPr>
              <a:t> God. </a:t>
            </a:r>
          </a:p>
          <a:p>
            <a:pPr marL="0" indent="0" algn="ctr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9745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618518"/>
            <a:ext cx="9905999" cy="597970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500" b="1" dirty="0">
                <a:solidFill>
                  <a:schemeClr val="bg1"/>
                </a:solidFill>
              </a:rPr>
              <a:t>2. Keeping back </a:t>
            </a:r>
            <a:r>
              <a:rPr lang="en-US" sz="6500" b="1" u="sng" dirty="0">
                <a:solidFill>
                  <a:schemeClr val="bg1"/>
                </a:solidFill>
              </a:rPr>
              <a:t>hurts</a:t>
            </a:r>
            <a:r>
              <a:rPr lang="en-US" sz="6500" b="1" dirty="0">
                <a:solidFill>
                  <a:schemeClr val="bg1"/>
                </a:solidFill>
              </a:rPr>
              <a:t> the heart  of God</a:t>
            </a:r>
            <a:r>
              <a:rPr lang="en-US" sz="6500" b="1" dirty="0" smtClean="0">
                <a:solidFill>
                  <a:schemeClr val="bg1"/>
                </a:solidFill>
              </a:rPr>
              <a:t>.</a:t>
            </a:r>
          </a:p>
          <a:p>
            <a:pPr marL="0" indent="0" algn="ctr">
              <a:buNone/>
            </a:pPr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endParaRPr lang="en-US" sz="2000" b="1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US" sz="6500" b="1" dirty="0" smtClean="0">
                <a:solidFill>
                  <a:schemeClr val="bg1"/>
                </a:solidFill>
              </a:rPr>
              <a:t>3</a:t>
            </a:r>
            <a:r>
              <a:rPr lang="en-US" sz="6500" b="1" dirty="0">
                <a:solidFill>
                  <a:schemeClr val="bg1"/>
                </a:solidFill>
              </a:rPr>
              <a:t>. Keeping back is </a:t>
            </a:r>
            <a:r>
              <a:rPr lang="en-US" sz="6500" b="1" u="sng" dirty="0">
                <a:solidFill>
                  <a:schemeClr val="bg1"/>
                </a:solidFill>
              </a:rPr>
              <a:t>distrusting</a:t>
            </a:r>
            <a:r>
              <a:rPr lang="en-US" sz="6500" b="1" dirty="0">
                <a:solidFill>
                  <a:schemeClr val="bg1"/>
                </a:solidFill>
              </a:rPr>
              <a:t> God.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90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Circuit</Template>
  <TotalTime>14</TotalTime>
  <Words>21</Words>
  <Application>Microsoft Office PowerPoint</Application>
  <PresentationFormat>Widescreen</PresentationFormat>
  <Paragraphs>13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Sin Devastates The Church   Acts 5:1-11 </vt:lpstr>
      <vt:lpstr>1. Keeping back is sin.</vt:lpstr>
      <vt:lpstr>PowerPoint Presentation</vt:lpstr>
      <vt:lpstr>e. Keeping back is acting against and lying to God Himself. 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Devastates The Church   Acts 5:1-11</dc:title>
  <dc:creator>Shane Donald</dc:creator>
  <cp:lastModifiedBy>Shane Donald</cp:lastModifiedBy>
  <cp:revision>2</cp:revision>
  <dcterms:created xsi:type="dcterms:W3CDTF">2019-10-13T01:02:34Z</dcterms:created>
  <dcterms:modified xsi:type="dcterms:W3CDTF">2019-10-13T01:16:46Z</dcterms:modified>
</cp:coreProperties>
</file>