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455718"/>
            <a:ext cx="8825658" cy="332958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Why Go To Church 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Colossians </a:t>
            </a:r>
            <a:r>
              <a:rPr lang="en-US" b="1" dirty="0">
                <a:solidFill>
                  <a:schemeClr val="tx1"/>
                </a:solidFill>
              </a:rPr>
              <a:t>1:12-20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1. </a:t>
            </a:r>
            <a:r>
              <a:rPr lang="en-US" sz="7200" b="1" dirty="0" smtClean="0"/>
              <a:t>We </a:t>
            </a:r>
            <a:r>
              <a:rPr lang="en-US" sz="7200" b="1" dirty="0"/>
              <a:t>go to church because </a:t>
            </a:r>
            <a:r>
              <a:rPr lang="en-US" sz="7200" b="1" dirty="0" smtClean="0"/>
              <a:t> of </a:t>
            </a:r>
            <a:r>
              <a:rPr lang="en-US" sz="7200" b="1" u="sng" dirty="0"/>
              <a:t>God</a:t>
            </a:r>
            <a:r>
              <a:rPr lang="en-US" sz="7200" b="1" dirty="0"/>
              <a:t>. 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1711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52718"/>
            <a:ext cx="8946541" cy="579568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400" b="1" dirty="0"/>
              <a:t>A. God </a:t>
            </a:r>
            <a:r>
              <a:rPr lang="en-US" sz="5400" b="1" u="sng" dirty="0"/>
              <a:t>created</a:t>
            </a:r>
            <a:r>
              <a:rPr lang="en-US" sz="5400" b="1" dirty="0"/>
              <a:t> us.</a:t>
            </a:r>
          </a:p>
          <a:p>
            <a:pPr algn="ctr"/>
            <a:r>
              <a:rPr lang="en-US" sz="5400" b="1" dirty="0"/>
              <a:t>B. Church is about </a:t>
            </a:r>
            <a:r>
              <a:rPr lang="en-US" sz="5400" b="1" u="sng" dirty="0"/>
              <a:t>exalting</a:t>
            </a:r>
            <a:r>
              <a:rPr lang="en-US" sz="5400" b="1" dirty="0"/>
              <a:t> God in our worship.</a:t>
            </a:r>
          </a:p>
          <a:p>
            <a:pPr algn="ctr"/>
            <a:r>
              <a:rPr lang="en-US" sz="5400" b="1" dirty="0"/>
              <a:t>C. God </a:t>
            </a:r>
            <a:r>
              <a:rPr lang="en-US" sz="5400" b="1" u="sng" dirty="0"/>
              <a:t>delivered</a:t>
            </a:r>
            <a:r>
              <a:rPr lang="en-US" sz="5400" b="1" dirty="0"/>
              <a:t> us from the darkness through His Son.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25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52718"/>
            <a:ext cx="8946541" cy="5795681"/>
          </a:xfrm>
        </p:spPr>
        <p:txBody>
          <a:bodyPr/>
          <a:lstStyle/>
          <a:p>
            <a:pPr algn="ctr"/>
            <a:r>
              <a:rPr lang="en-US" sz="6000" b="1" dirty="0"/>
              <a:t>2. We go to church because of </a:t>
            </a:r>
            <a:r>
              <a:rPr lang="en-US" sz="6000" b="1" u="sng" dirty="0"/>
              <a:t>Jesus</a:t>
            </a:r>
            <a:r>
              <a:rPr lang="en-US" sz="6000" b="1" dirty="0" smtClean="0"/>
              <a:t>.</a:t>
            </a:r>
          </a:p>
          <a:p>
            <a:pPr marL="0" indent="0" algn="ctr">
              <a:buNone/>
            </a:pPr>
            <a:r>
              <a:rPr lang="en-US" sz="6000" b="1" dirty="0" smtClean="0"/>
              <a:t> </a:t>
            </a:r>
          </a:p>
          <a:p>
            <a:pPr algn="ctr"/>
            <a:r>
              <a:rPr lang="en-US" sz="6000" b="1" dirty="0"/>
              <a:t>A. Jesus deserves our </a:t>
            </a:r>
            <a:r>
              <a:rPr lang="en-US" sz="6000" b="1" u="sng" dirty="0"/>
              <a:t>worship</a:t>
            </a:r>
            <a:r>
              <a:rPr lang="en-US" sz="60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9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52718"/>
            <a:ext cx="8946541" cy="579568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1. </a:t>
            </a:r>
            <a:r>
              <a:rPr lang="en-US" sz="4400" b="1" u="sng" dirty="0"/>
              <a:t>Death.</a:t>
            </a: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 </a:t>
            </a:r>
          </a:p>
          <a:p>
            <a:pPr algn="ctr"/>
            <a:r>
              <a:rPr lang="en-US" sz="4400" b="1" dirty="0"/>
              <a:t>2. </a:t>
            </a:r>
            <a:r>
              <a:rPr lang="en-US" sz="4400" b="1" u="sng" dirty="0"/>
              <a:t>Salvation.</a:t>
            </a: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 </a:t>
            </a:r>
          </a:p>
          <a:p>
            <a:pPr algn="ctr"/>
            <a:r>
              <a:rPr lang="en-US" sz="4400" b="1" dirty="0"/>
              <a:t>3. </a:t>
            </a:r>
            <a:r>
              <a:rPr lang="en-US" sz="4400" b="1" u="sng" dirty="0"/>
              <a:t>Redemption.</a:t>
            </a: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 </a:t>
            </a:r>
          </a:p>
          <a:p>
            <a:pPr algn="ctr"/>
            <a:r>
              <a:rPr lang="en-US" sz="4400" b="1" dirty="0"/>
              <a:t>4. </a:t>
            </a:r>
            <a:r>
              <a:rPr lang="en-US" sz="4400" b="1" u="sng" dirty="0"/>
              <a:t>Forgiveness.</a:t>
            </a:r>
            <a:endParaRPr lang="en-US" sz="44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40428"/>
            <a:ext cx="8946541" cy="4907972"/>
          </a:xfrm>
        </p:spPr>
        <p:txBody>
          <a:bodyPr/>
          <a:lstStyle/>
          <a:p>
            <a:pPr algn="ctr"/>
            <a:r>
              <a:rPr lang="en-US" sz="6600" b="1" dirty="0"/>
              <a:t>3. We go to church for the </a:t>
            </a:r>
            <a:r>
              <a:rPr lang="en-US" sz="6600" b="1" u="sng" dirty="0"/>
              <a:t>fellowship</a:t>
            </a:r>
            <a:r>
              <a:rPr lang="en-US" sz="6600" b="1" dirty="0"/>
              <a:t> of God’s body.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14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52718"/>
            <a:ext cx="8946541" cy="5795681"/>
          </a:xfrm>
        </p:spPr>
        <p:txBody>
          <a:bodyPr/>
          <a:lstStyle/>
          <a:p>
            <a:pPr algn="ctr"/>
            <a:r>
              <a:rPr lang="en-US" sz="6000" b="1" dirty="0"/>
              <a:t>A. </a:t>
            </a:r>
            <a:r>
              <a:rPr lang="en-US" sz="6000" b="1" u="sng" dirty="0"/>
              <a:t>Strength.</a:t>
            </a:r>
            <a:endParaRPr lang="en-US" sz="6000" b="1" dirty="0"/>
          </a:p>
          <a:p>
            <a:pPr marL="0" indent="0" algn="ctr">
              <a:buNone/>
            </a:pPr>
            <a:r>
              <a:rPr lang="en-US" sz="6000" b="1" dirty="0"/>
              <a:t> </a:t>
            </a:r>
          </a:p>
          <a:p>
            <a:pPr algn="ctr"/>
            <a:r>
              <a:rPr lang="en-US" sz="6000" b="1" dirty="0"/>
              <a:t>B. </a:t>
            </a:r>
            <a:r>
              <a:rPr lang="en-US" sz="6000" b="1" u="sng" dirty="0"/>
              <a:t>Encouragement.</a:t>
            </a:r>
            <a:endParaRPr lang="en-US" sz="6000" b="1" dirty="0"/>
          </a:p>
          <a:p>
            <a:pPr marL="0" indent="0" algn="ctr">
              <a:buNone/>
            </a:pPr>
            <a:r>
              <a:rPr lang="en-US" sz="6000" b="1" dirty="0"/>
              <a:t> </a:t>
            </a:r>
          </a:p>
          <a:p>
            <a:pPr algn="ctr"/>
            <a:r>
              <a:rPr lang="en-US" sz="6000" b="1" dirty="0"/>
              <a:t>C. </a:t>
            </a:r>
            <a:r>
              <a:rPr lang="en-US" sz="6000" b="1" u="sng" dirty="0"/>
              <a:t>Building up.</a:t>
            </a:r>
            <a:endParaRPr lang="en-US" sz="6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5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82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Why Go To Church   Colossians 1:12-20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Go To Church   Colossians 1:12-20</dc:title>
  <dc:creator>Shane Donald</dc:creator>
  <cp:lastModifiedBy>Shane Donald</cp:lastModifiedBy>
  <cp:revision>2</cp:revision>
  <dcterms:created xsi:type="dcterms:W3CDTF">2019-09-14T01:59:46Z</dcterms:created>
  <dcterms:modified xsi:type="dcterms:W3CDTF">2019-09-14T02:09:33Z</dcterms:modified>
</cp:coreProperties>
</file>