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4804835"/>
            <a:ext cx="7766936" cy="1646302"/>
          </a:xfrm>
        </p:spPr>
        <p:txBody>
          <a:bodyPr/>
          <a:lstStyle/>
          <a:p>
            <a:pPr algn="ctr"/>
            <a:r>
              <a:rPr lang="en-US" sz="6600" b="1" dirty="0"/>
              <a:t>The Church That Sees The Power of God Displayed </a:t>
            </a:r>
            <a:br>
              <a:rPr lang="en-US" sz="6600" b="1" dirty="0"/>
            </a:br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en-US" sz="6600" b="1" dirty="0" smtClean="0"/>
              <a:t>Acts </a:t>
            </a:r>
            <a:r>
              <a:rPr lang="en-US" sz="6600" b="1" dirty="0"/>
              <a:t>4:23-31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1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6000" b="1" dirty="0"/>
              <a:t>1. The church had an important </a:t>
            </a:r>
            <a:r>
              <a:rPr lang="en-US" sz="6000" b="1" u="sng" dirty="0"/>
              <a:t>need</a:t>
            </a:r>
            <a:r>
              <a:rPr lang="en-US" sz="6000" b="1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9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609601"/>
            <a:ext cx="8596668" cy="5431762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A. The church needed </a:t>
            </a:r>
            <a:r>
              <a:rPr lang="en-US" sz="6000" b="1" u="sng" dirty="0"/>
              <a:t>protection</a:t>
            </a:r>
            <a:r>
              <a:rPr lang="en-US" sz="6000" b="1" dirty="0"/>
              <a:t>.</a:t>
            </a:r>
          </a:p>
          <a:p>
            <a:pPr marL="0" indent="0" algn="ctr">
              <a:buNone/>
            </a:pPr>
            <a:r>
              <a:rPr lang="en-US" sz="6000" b="1" dirty="0"/>
              <a:t> </a:t>
            </a:r>
          </a:p>
          <a:p>
            <a:pPr algn="ctr"/>
            <a:r>
              <a:rPr lang="en-US" sz="6000" b="1" dirty="0"/>
              <a:t>B. The church needed </a:t>
            </a:r>
            <a:r>
              <a:rPr lang="en-US" sz="6000" b="1" u="sng" dirty="0"/>
              <a:t>power</a:t>
            </a:r>
            <a:r>
              <a:rPr lang="en-US" sz="6000" b="1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11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2. The church prayed in one </a:t>
            </a:r>
            <a:r>
              <a:rPr lang="en-US" sz="6000" b="1" u="sng" dirty="0"/>
              <a:t>accord</a:t>
            </a:r>
            <a:r>
              <a:rPr lang="en-US" sz="6000" b="1" dirty="0"/>
              <a:t>.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8544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3. The church prayed in and for God’s </a:t>
            </a:r>
            <a:r>
              <a:rPr lang="en-US" sz="6000" b="1" u="sng" dirty="0"/>
              <a:t>power</a:t>
            </a:r>
            <a:r>
              <a:rPr lang="en-US" sz="6000" b="1" dirty="0"/>
              <a:t>.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92985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4. The church had a </a:t>
            </a:r>
            <a:r>
              <a:rPr lang="en-US" sz="6000" b="1" u="sng" dirty="0"/>
              <a:t>conviction</a:t>
            </a:r>
            <a:r>
              <a:rPr lang="en-US" sz="6000" b="1" dirty="0"/>
              <a:t> of man’s </a:t>
            </a:r>
            <a:r>
              <a:rPr lang="en-US" sz="6000" b="1" dirty="0" smtClean="0"/>
              <a:t>futility.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12523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5. The church had a conviction of God’s </a:t>
            </a:r>
            <a:r>
              <a:rPr lang="en-US" sz="6000" b="1" u="sng" dirty="0"/>
              <a:t>mission</a:t>
            </a:r>
            <a:r>
              <a:rPr lang="en-US" sz="6000" b="1" dirty="0"/>
              <a:t>.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85490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6. The </a:t>
            </a:r>
            <a:r>
              <a:rPr lang="en-US" sz="6000" b="1" u="sng" dirty="0"/>
              <a:t>results</a:t>
            </a:r>
            <a:r>
              <a:rPr lang="en-US" sz="6000" b="1" dirty="0"/>
              <a:t> of a God powered praying church.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87764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609601"/>
            <a:ext cx="8596668" cy="6123708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A. The place was </a:t>
            </a:r>
            <a:r>
              <a:rPr lang="en-US" sz="4800" b="1" u="sng" dirty="0"/>
              <a:t>shaken</a:t>
            </a:r>
            <a:r>
              <a:rPr lang="en-US" sz="4800" b="1" dirty="0"/>
              <a:t>. </a:t>
            </a:r>
          </a:p>
          <a:p>
            <a:pPr marL="0" indent="0" algn="ctr">
              <a:buNone/>
            </a:pPr>
            <a:r>
              <a:rPr lang="en-US" sz="2800" b="1" dirty="0"/>
              <a:t> </a:t>
            </a:r>
          </a:p>
          <a:p>
            <a:pPr algn="ctr"/>
            <a:r>
              <a:rPr lang="en-US" sz="4800" b="1" dirty="0"/>
              <a:t>B. They were </a:t>
            </a:r>
            <a:r>
              <a:rPr lang="en-US" sz="4800" b="1" u="sng" dirty="0"/>
              <a:t>filled</a:t>
            </a:r>
            <a:r>
              <a:rPr lang="en-US" sz="4800" b="1" dirty="0"/>
              <a:t> with the Holy Spirit.</a:t>
            </a:r>
          </a:p>
          <a:p>
            <a:pPr marL="0" indent="0" algn="ctr">
              <a:buNone/>
            </a:pPr>
            <a:r>
              <a:rPr lang="en-US" sz="2800" b="1" dirty="0"/>
              <a:t> </a:t>
            </a:r>
          </a:p>
          <a:p>
            <a:pPr algn="ctr"/>
            <a:r>
              <a:rPr lang="en-US" sz="4800" b="1" dirty="0"/>
              <a:t>C. They received the </a:t>
            </a:r>
            <a:r>
              <a:rPr lang="en-US" sz="4800" b="1" u="sng" dirty="0"/>
              <a:t>boldness</a:t>
            </a:r>
            <a:r>
              <a:rPr lang="en-US" sz="4800" b="1" dirty="0"/>
              <a:t> for which they had asked.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19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80</Words>
  <Application>Microsoft Office PowerPoint</Application>
  <PresentationFormat>Widescreen</PresentationFormat>
  <Paragraphs>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The Church That Sees The Power of God Displayed   Acts 4:23-31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Church That Sees The Power of God Displayed   Acts 4:23-31 </dc:title>
  <dc:creator>Shane Donald</dc:creator>
  <cp:lastModifiedBy>Shane Donald</cp:lastModifiedBy>
  <cp:revision>1</cp:revision>
  <dcterms:created xsi:type="dcterms:W3CDTF">2019-09-22T00:11:22Z</dcterms:created>
  <dcterms:modified xsi:type="dcterms:W3CDTF">2019-09-22T00:17:48Z</dcterms:modified>
</cp:coreProperties>
</file>