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7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0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5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68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58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17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58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4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61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20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11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470B-5349-4D84-988F-6525A0D2550D}" type="datetimeFigureOut">
              <a:rPr lang="en-US" smtClean="0"/>
              <a:pPr/>
              <a:t>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D866-0C92-4C96-A454-CD39840521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4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49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76015" y="1981202"/>
            <a:ext cx="601562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4.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Valley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</a:p>
        </p:txBody>
      </p:sp>
    </p:spTree>
    <p:extLst>
      <p:ext uri="{BB962C8B-B14F-4D97-AF65-F5344CB8AC3E}">
        <p14:creationId xmlns:p14="http://schemas.microsoft.com/office/powerpoint/2010/main" xmlns="" val="34523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257655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The valley gate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reminds </a:t>
            </a:r>
            <a:r>
              <a:rPr lang="en-US" sz="8000" b="1" dirty="0">
                <a:solidFill>
                  <a:schemeClr val="bg1"/>
                </a:solidFill>
              </a:rPr>
              <a:t>us of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humility</a:t>
            </a:r>
            <a:r>
              <a:rPr lang="en-US" sz="8000" b="1" dirty="0">
                <a:solidFill>
                  <a:schemeClr val="bg1"/>
                </a:solidFill>
              </a:rPr>
              <a:t>, brokenness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and </a:t>
            </a:r>
            <a:r>
              <a:rPr lang="en-US" sz="8000" b="1" dirty="0">
                <a:solidFill>
                  <a:schemeClr val="bg1"/>
                </a:solidFill>
              </a:rPr>
              <a:t>reveals the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sin </a:t>
            </a:r>
            <a:r>
              <a:rPr lang="en-US" sz="8000" b="1" dirty="0">
                <a:solidFill>
                  <a:schemeClr val="bg1"/>
                </a:solidFill>
              </a:rPr>
              <a:t>in our life.</a:t>
            </a:r>
          </a:p>
        </p:txBody>
      </p:sp>
    </p:spTree>
    <p:extLst>
      <p:ext uri="{BB962C8B-B14F-4D97-AF65-F5344CB8AC3E}">
        <p14:creationId xmlns:p14="http://schemas.microsoft.com/office/powerpoint/2010/main" xmlns="" val="20032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524000" y="1963819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5.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Dung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</a:p>
        </p:txBody>
      </p:sp>
    </p:spTree>
    <p:extLst>
      <p:ext uri="{BB962C8B-B14F-4D97-AF65-F5344CB8AC3E}">
        <p14:creationId xmlns:p14="http://schemas.microsoft.com/office/powerpoint/2010/main" xmlns="" val="2768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87669" y="240272"/>
            <a:ext cx="9963807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The dung gate is </a:t>
            </a:r>
            <a:r>
              <a:rPr lang="en-US" sz="8000" b="1" dirty="0" smtClean="0">
                <a:solidFill>
                  <a:schemeClr val="bg1"/>
                </a:solidFill>
              </a:rPr>
              <a:t>a </a:t>
            </a:r>
            <a:r>
              <a:rPr lang="en-US" sz="8000" b="1" dirty="0">
                <a:solidFill>
                  <a:schemeClr val="bg1"/>
                </a:solidFill>
              </a:rPr>
              <a:t>place of </a:t>
            </a:r>
            <a:r>
              <a:rPr lang="en-US" sz="8000" b="1" dirty="0" smtClean="0">
                <a:solidFill>
                  <a:schemeClr val="bg1"/>
                </a:solidFill>
              </a:rPr>
              <a:t>repentance and God’s cleansing </a:t>
            </a:r>
            <a:r>
              <a:rPr lang="en-US" sz="8000" b="1" dirty="0">
                <a:solidFill>
                  <a:schemeClr val="bg1"/>
                </a:solidFill>
              </a:rPr>
              <a:t>and purifying from </a:t>
            </a:r>
            <a:r>
              <a:rPr lang="en-US" sz="8000" b="1" dirty="0" smtClean="0">
                <a:solidFill>
                  <a:schemeClr val="bg1"/>
                </a:solidFill>
              </a:rPr>
              <a:t> our </a:t>
            </a:r>
            <a:r>
              <a:rPr lang="en-US" sz="8000" b="1" dirty="0">
                <a:solidFill>
                  <a:schemeClr val="bg1"/>
                </a:solidFill>
              </a:rPr>
              <a:t>sins.</a:t>
            </a:r>
          </a:p>
        </p:txBody>
      </p:sp>
    </p:spTree>
    <p:extLst>
      <p:ext uri="{BB962C8B-B14F-4D97-AF65-F5344CB8AC3E}">
        <p14:creationId xmlns:p14="http://schemas.microsoft.com/office/powerpoint/2010/main" xmlns="" val="27876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2016446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6.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Fountain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</a:p>
        </p:txBody>
      </p:sp>
    </p:spTree>
    <p:extLst>
      <p:ext uri="{BB962C8B-B14F-4D97-AF65-F5344CB8AC3E}">
        <p14:creationId xmlns:p14="http://schemas.microsoft.com/office/powerpoint/2010/main" xmlns="" val="4191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-691987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</a:t>
            </a:r>
            <a:r>
              <a:rPr lang="en-US" sz="8800" b="1" dirty="0">
                <a:solidFill>
                  <a:schemeClr val="bg1"/>
                </a:solidFill>
              </a:rPr>
              <a:t>Fountain Gate reminds us </a:t>
            </a:r>
            <a:r>
              <a:rPr lang="en-US" sz="8800" b="1" dirty="0" smtClean="0">
                <a:solidFill>
                  <a:schemeClr val="bg1"/>
                </a:solidFill>
              </a:rPr>
              <a:t>of being </a:t>
            </a:r>
            <a:r>
              <a:rPr lang="en-US" sz="8800" b="1" dirty="0">
                <a:solidFill>
                  <a:schemeClr val="bg1"/>
                </a:solidFill>
              </a:rPr>
              <a:t>filled with the </a:t>
            </a:r>
            <a:r>
              <a:rPr lang="en-US" sz="8800" b="1" dirty="0" smtClean="0">
                <a:solidFill>
                  <a:schemeClr val="bg1"/>
                </a:solidFill>
              </a:rPr>
              <a:t> Holy </a:t>
            </a:r>
            <a:r>
              <a:rPr lang="en-US" sz="8800" b="1" dirty="0">
                <a:solidFill>
                  <a:schemeClr val="bg1"/>
                </a:solidFill>
              </a:rPr>
              <a:t>Spirit.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6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201644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7.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Water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</a:p>
        </p:txBody>
      </p:sp>
    </p:spTree>
    <p:extLst>
      <p:ext uri="{BB962C8B-B14F-4D97-AF65-F5344CB8AC3E}">
        <p14:creationId xmlns:p14="http://schemas.microsoft.com/office/powerpoint/2010/main" xmlns="" val="39722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0" y="908451"/>
            <a:ext cx="91440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The water gate reminds us of God’s Word and Jesus is the living water.</a:t>
            </a:r>
          </a:p>
        </p:txBody>
      </p:sp>
    </p:spTree>
    <p:extLst>
      <p:ext uri="{BB962C8B-B14F-4D97-AF65-F5344CB8AC3E}">
        <p14:creationId xmlns:p14="http://schemas.microsoft.com/office/powerpoint/2010/main" xmlns="" val="8454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2016447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8</a:t>
            </a:r>
            <a:r>
              <a:rPr lang="en-US" sz="8800" b="1" dirty="0">
                <a:solidFill>
                  <a:schemeClr val="bg1"/>
                </a:solidFill>
              </a:rPr>
              <a:t>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Horse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7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-691986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horse </a:t>
            </a:r>
            <a:r>
              <a:rPr lang="en-US" sz="8800" b="1" dirty="0">
                <a:solidFill>
                  <a:schemeClr val="bg1"/>
                </a:solidFill>
              </a:rPr>
              <a:t>gate </a:t>
            </a:r>
            <a:r>
              <a:rPr lang="en-US" sz="8800" b="1" dirty="0" smtClean="0">
                <a:solidFill>
                  <a:schemeClr val="bg1"/>
                </a:solidFill>
              </a:rPr>
              <a:t>             reminds </a:t>
            </a:r>
            <a:r>
              <a:rPr lang="en-US" sz="8800" b="1" dirty="0">
                <a:solidFill>
                  <a:schemeClr val="bg1"/>
                </a:solidFill>
              </a:rPr>
              <a:t>us of overcoming and spiritual warfare.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 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3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1" y="-191265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Spiritual Meaning </a:t>
            </a:r>
            <a:r>
              <a:rPr lang="en-US" sz="8800" b="1" dirty="0">
                <a:solidFill>
                  <a:schemeClr val="bg1"/>
                </a:solidFill>
              </a:rPr>
              <a:t>of the Gates Around Jerusalem Nehemiah 3:1-32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58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2016448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9.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East</a:t>
            </a:r>
            <a:r>
              <a:rPr lang="en-US" sz="8800" b="1" dirty="0" smtClean="0">
                <a:solidFill>
                  <a:schemeClr val="bg1"/>
                </a:solidFill>
              </a:rPr>
              <a:t> Gate.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9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-691986"/>
            <a:ext cx="91440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east </a:t>
            </a:r>
            <a:r>
              <a:rPr lang="en-US" sz="8800" b="1" dirty="0">
                <a:solidFill>
                  <a:schemeClr val="bg1"/>
                </a:solidFill>
              </a:rPr>
              <a:t>gate reminds us </a:t>
            </a:r>
            <a:r>
              <a:rPr lang="en-US" sz="8800" b="1" dirty="0" smtClean="0">
                <a:solidFill>
                  <a:schemeClr val="bg1"/>
                </a:solidFill>
              </a:rPr>
              <a:t>of the Second Coming    of </a:t>
            </a:r>
            <a:r>
              <a:rPr lang="en-US" sz="8800" b="1" dirty="0">
                <a:solidFill>
                  <a:schemeClr val="bg1"/>
                </a:solidFill>
              </a:rPr>
              <a:t>Christ. 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  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24001" y="1339339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10. The </a:t>
            </a:r>
            <a:r>
              <a:rPr lang="en-US" sz="8800" b="1" u="sng" dirty="0">
                <a:solidFill>
                  <a:schemeClr val="bg1"/>
                </a:solidFill>
              </a:rPr>
              <a:t>Inspection</a:t>
            </a:r>
            <a:r>
              <a:rPr lang="en-US" sz="8800" b="1" dirty="0">
                <a:solidFill>
                  <a:schemeClr val="bg1"/>
                </a:solidFill>
              </a:rPr>
              <a:t> (</a:t>
            </a:r>
            <a:r>
              <a:rPr lang="en-US" sz="8800" b="1" dirty="0" err="1">
                <a:solidFill>
                  <a:schemeClr val="bg1"/>
                </a:solidFill>
              </a:rPr>
              <a:t>Miphkad</a:t>
            </a:r>
            <a:r>
              <a:rPr lang="en-US" sz="8800" b="1" dirty="0">
                <a:solidFill>
                  <a:schemeClr val="bg1"/>
                </a:solidFill>
              </a:rPr>
              <a:t> or Muster) Gate. </a:t>
            </a:r>
          </a:p>
        </p:txBody>
      </p:sp>
    </p:spTree>
    <p:extLst>
      <p:ext uri="{BB962C8B-B14F-4D97-AF65-F5344CB8AC3E}">
        <p14:creationId xmlns:p14="http://schemas.microsoft.com/office/powerpoint/2010/main" xmlns="" val="5211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61544" y="323676"/>
            <a:ext cx="10026869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The inspection </a:t>
            </a:r>
            <a:r>
              <a:rPr lang="en-US" sz="6600" b="1" dirty="0">
                <a:solidFill>
                  <a:schemeClr val="bg1"/>
                </a:solidFill>
              </a:rPr>
              <a:t>gate reminds us of the judgment seat of Christ and the reward of the saints and the judgment of </a:t>
            </a:r>
            <a:r>
              <a:rPr lang="en-US" sz="6600" b="1" dirty="0" smtClean="0">
                <a:solidFill>
                  <a:schemeClr val="bg1"/>
                </a:solidFill>
              </a:rPr>
              <a:t>lost at the great white throne judgment.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0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68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182880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/>
            <a:r>
              <a:rPr lang="en-US" sz="8800" b="1" dirty="0" smtClean="0">
                <a:solidFill>
                  <a:schemeClr val="bg1"/>
                </a:solidFill>
              </a:rPr>
              <a:t>1. The </a:t>
            </a:r>
          </a:p>
          <a:p>
            <a:pPr algn="ctr" fontAlgn="base"/>
            <a:r>
              <a:rPr lang="en-US" sz="8800" b="1" u="sng" dirty="0" smtClean="0">
                <a:solidFill>
                  <a:schemeClr val="bg1"/>
                </a:solidFill>
              </a:rPr>
              <a:t>Sheep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7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365125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The sheep </a:t>
            </a:r>
            <a:r>
              <a:rPr lang="en-US" sz="8000" b="1" dirty="0">
                <a:solidFill>
                  <a:schemeClr val="bg1"/>
                </a:solidFill>
              </a:rPr>
              <a:t>gate </a:t>
            </a:r>
            <a:r>
              <a:rPr lang="en-US" sz="8000" b="1" dirty="0" smtClean="0">
                <a:solidFill>
                  <a:schemeClr val="bg1"/>
                </a:solidFill>
              </a:rPr>
              <a:t>reminds us of Jesus</a:t>
            </a:r>
            <a:r>
              <a:rPr lang="en-US" sz="8000" b="1" dirty="0">
                <a:solidFill>
                  <a:schemeClr val="bg1"/>
                </a:solidFill>
              </a:rPr>
              <a:t>’ sacrifice for us and salvation only comes from Jesus.</a:t>
            </a:r>
          </a:p>
        </p:txBody>
      </p:sp>
    </p:spTree>
    <p:extLst>
      <p:ext uri="{BB962C8B-B14F-4D97-AF65-F5344CB8AC3E}">
        <p14:creationId xmlns:p14="http://schemas.microsoft.com/office/powerpoint/2010/main" xmlns="" val="67887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184482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2.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Fish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36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490604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The fish </a:t>
            </a:r>
            <a:r>
              <a:rPr lang="en-US" sz="8800" b="1" dirty="0">
                <a:solidFill>
                  <a:schemeClr val="bg1"/>
                </a:solidFill>
              </a:rPr>
              <a:t>gate </a:t>
            </a:r>
            <a:r>
              <a:rPr lang="en-US" sz="8800" b="1" dirty="0" smtClean="0">
                <a:solidFill>
                  <a:schemeClr val="bg1"/>
                </a:solidFill>
              </a:rPr>
              <a:t>            is about </a:t>
            </a:r>
            <a:r>
              <a:rPr lang="en-US" sz="8800" b="1" dirty="0">
                <a:solidFill>
                  <a:schemeClr val="bg1"/>
                </a:solidFill>
              </a:rPr>
              <a:t>soul </a:t>
            </a:r>
            <a:r>
              <a:rPr lang="en-US" sz="8800" b="1" dirty="0" smtClean="0">
                <a:solidFill>
                  <a:schemeClr val="bg1"/>
                </a:solidFill>
              </a:rPr>
              <a:t> winning and </a:t>
            </a:r>
            <a:r>
              <a:rPr lang="en-US" sz="8800" b="1" dirty="0">
                <a:solidFill>
                  <a:schemeClr val="bg1"/>
                </a:solidFill>
              </a:rPr>
              <a:t>evangelism.</a:t>
            </a:r>
          </a:p>
        </p:txBody>
      </p:sp>
    </p:spTree>
    <p:extLst>
      <p:ext uri="{BB962C8B-B14F-4D97-AF65-F5344CB8AC3E}">
        <p14:creationId xmlns:p14="http://schemas.microsoft.com/office/powerpoint/2010/main" xmlns="" val="290251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1844821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3. The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u="sng" dirty="0" smtClean="0">
                <a:solidFill>
                  <a:schemeClr val="bg1"/>
                </a:solidFill>
              </a:rPr>
              <a:t>Old</a:t>
            </a:r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r>
              <a:rPr lang="en-US" sz="8800" b="1" dirty="0">
                <a:solidFill>
                  <a:schemeClr val="bg1"/>
                </a:solidFill>
              </a:rPr>
              <a:t>Gate. 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-1863889"/>
            <a:ext cx="9144000" cy="102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600" b="1" dirty="0" smtClean="0">
              <a:solidFill>
                <a:schemeClr val="bg1"/>
              </a:solidFill>
            </a:endParaRPr>
          </a:p>
          <a:p>
            <a:pPr algn="ctr"/>
            <a:endParaRPr lang="en-US" sz="7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7200" b="1" dirty="0" smtClean="0">
                <a:solidFill>
                  <a:schemeClr val="bg1"/>
                </a:solidFill>
              </a:rPr>
              <a:t>The </a:t>
            </a:r>
            <a:r>
              <a:rPr lang="en-US" sz="7200" b="1" dirty="0">
                <a:solidFill>
                  <a:schemeClr val="bg1"/>
                </a:solidFill>
              </a:rPr>
              <a:t>old gate reminds us the Word of God never changes and </a:t>
            </a:r>
            <a:r>
              <a:rPr lang="en-US" sz="7200" b="1" dirty="0" smtClean="0">
                <a:solidFill>
                  <a:schemeClr val="bg1"/>
                </a:solidFill>
              </a:rPr>
              <a:t> that </a:t>
            </a:r>
            <a:r>
              <a:rPr lang="en-US" sz="7200" b="1" dirty="0">
                <a:solidFill>
                  <a:schemeClr val="bg1"/>
                </a:solidFill>
              </a:rPr>
              <a:t>we are to seek after the truth in </a:t>
            </a:r>
            <a:r>
              <a:rPr lang="en-US" sz="7200" b="1" dirty="0" smtClean="0">
                <a:solidFill>
                  <a:schemeClr val="bg1"/>
                </a:solidFill>
              </a:rPr>
              <a:t>  God’s </a:t>
            </a:r>
            <a:r>
              <a:rPr lang="en-US" sz="7200" b="1" dirty="0">
                <a:solidFill>
                  <a:schemeClr val="bg1"/>
                </a:solidFill>
              </a:rPr>
              <a:t>Word. </a:t>
            </a: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 </a:t>
            </a:r>
            <a:endParaRPr lang="en-US" sz="8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7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94955" y="921491"/>
            <a:ext cx="9985663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7200" b="1" dirty="0">
                <a:solidFill>
                  <a:schemeClr val="bg1"/>
                </a:solidFill>
              </a:rPr>
              <a:t>The old gate represents discipleship, growth and maturity in our walk in Christ and God’s </a:t>
            </a:r>
            <a:r>
              <a:rPr lang="en-US" sz="7200" b="1" dirty="0" smtClean="0">
                <a:solidFill>
                  <a:schemeClr val="bg1"/>
                </a:solidFill>
              </a:rPr>
              <a:t>Word.</a:t>
            </a:r>
            <a:r>
              <a:rPr lang="en-US" sz="8000" b="1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4867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263</Words>
  <Application>Microsoft Office PowerPoint</Application>
  <PresentationFormat>Custom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</dc:creator>
  <cp:lastModifiedBy>Owner</cp:lastModifiedBy>
  <cp:revision>3</cp:revision>
  <dcterms:created xsi:type="dcterms:W3CDTF">2019-02-02T21:22:51Z</dcterms:created>
  <dcterms:modified xsi:type="dcterms:W3CDTF">2019-02-03T03:03:04Z</dcterms:modified>
</cp:coreProperties>
</file>