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9AFE-B088-4AA2-A7F8-2D042080FE41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6AB8-0425-435F-8FF9-B8B6B193B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nehemiah rebuild restore ren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" y="54956"/>
            <a:ext cx="9144000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The Tools            To </a:t>
            </a:r>
            <a:r>
              <a:rPr lang="en-US" sz="9600" b="1" dirty="0" smtClean="0">
                <a:solidFill>
                  <a:schemeClr val="bg1"/>
                </a:solidFill>
              </a:rPr>
              <a:t>Tackle </a:t>
            </a:r>
          </a:p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A </a:t>
            </a:r>
            <a:r>
              <a:rPr lang="en-US" sz="9600" b="1" dirty="0">
                <a:solidFill>
                  <a:schemeClr val="bg1"/>
                </a:solidFill>
              </a:rPr>
              <a:t>Tough Job </a:t>
            </a:r>
            <a:endParaRPr lang="en-US" sz="96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9600" b="1" dirty="0">
                <a:solidFill>
                  <a:schemeClr val="bg1"/>
                </a:solidFill>
              </a:rPr>
              <a:t>Nehemiah 2:1-20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8288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8800" b="1" dirty="0">
                <a:solidFill>
                  <a:schemeClr val="bg1"/>
                </a:solidFill>
              </a:rPr>
              <a:t>1. </a:t>
            </a:r>
            <a:r>
              <a:rPr lang="en-US" sz="8800" b="1" u="sng" dirty="0">
                <a:solidFill>
                  <a:schemeClr val="bg1"/>
                </a:solidFill>
              </a:rPr>
              <a:t>Patience</a:t>
            </a:r>
            <a:r>
              <a:rPr lang="en-US" sz="8800" b="1" dirty="0">
                <a:solidFill>
                  <a:schemeClr val="bg1"/>
                </a:solidFill>
              </a:rPr>
              <a:t> is </a:t>
            </a:r>
            <a:r>
              <a:rPr lang="en-US" sz="8800" b="1" dirty="0" smtClean="0">
                <a:solidFill>
                  <a:schemeClr val="bg1"/>
                </a:solidFill>
              </a:rPr>
              <a:t>              the </a:t>
            </a:r>
            <a:r>
              <a:rPr lang="en-US" sz="8800" b="1" dirty="0">
                <a:solidFill>
                  <a:schemeClr val="bg1"/>
                </a:solidFill>
              </a:rPr>
              <a:t>1</a:t>
            </a:r>
            <a:r>
              <a:rPr lang="en-US" sz="8800" b="1" baseline="30000" dirty="0">
                <a:solidFill>
                  <a:schemeClr val="bg1"/>
                </a:solidFill>
              </a:rPr>
              <a:t>st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r>
              <a:rPr lang="en-US" sz="8800" b="1" dirty="0" smtClean="0">
                <a:solidFill>
                  <a:schemeClr val="bg1"/>
                </a:solidFill>
              </a:rPr>
              <a:t>tool.</a:t>
            </a:r>
            <a:endParaRPr kumimoji="0" lang="en-US" sz="8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811416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2. </a:t>
            </a:r>
            <a:r>
              <a:rPr lang="en-US" sz="8800" b="1" u="sng" dirty="0">
                <a:solidFill>
                  <a:schemeClr val="bg1"/>
                </a:solidFill>
              </a:rPr>
              <a:t>Trusting</a:t>
            </a:r>
            <a:r>
              <a:rPr lang="en-US" sz="8800" b="1" dirty="0">
                <a:solidFill>
                  <a:schemeClr val="bg1"/>
                </a:solidFill>
              </a:rPr>
              <a:t> God </a:t>
            </a:r>
            <a:r>
              <a:rPr lang="en-US" sz="8800" b="1" dirty="0" smtClean="0">
                <a:solidFill>
                  <a:schemeClr val="bg1"/>
                </a:solidFill>
              </a:rPr>
              <a:t>           is </a:t>
            </a:r>
            <a:r>
              <a:rPr lang="en-US" sz="8800" b="1" dirty="0">
                <a:solidFill>
                  <a:schemeClr val="bg1"/>
                </a:solidFill>
              </a:rPr>
              <a:t>the 2</a:t>
            </a:r>
            <a:r>
              <a:rPr lang="en-US" sz="8800" b="1" baseline="30000" dirty="0">
                <a:solidFill>
                  <a:schemeClr val="bg1"/>
                </a:solidFill>
              </a:rPr>
              <a:t>nd</a:t>
            </a:r>
            <a:r>
              <a:rPr lang="en-US" sz="8800" b="1" dirty="0">
                <a:solidFill>
                  <a:schemeClr val="bg1"/>
                </a:solidFill>
              </a:rPr>
              <a:t> tool.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00200" y="1981200"/>
            <a:ext cx="591924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3. </a:t>
            </a:r>
            <a:r>
              <a:rPr lang="en-US" sz="8800" b="1" u="sng" dirty="0">
                <a:solidFill>
                  <a:schemeClr val="bg1"/>
                </a:solidFill>
              </a:rPr>
              <a:t>Prayer</a:t>
            </a:r>
            <a:r>
              <a:rPr lang="en-US" sz="8800" b="1" dirty="0">
                <a:solidFill>
                  <a:schemeClr val="bg1"/>
                </a:solidFill>
              </a:rPr>
              <a:t> is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the </a:t>
            </a:r>
            <a:r>
              <a:rPr lang="en-US" sz="8800" b="1" dirty="0">
                <a:solidFill>
                  <a:schemeClr val="bg1"/>
                </a:solidFill>
              </a:rPr>
              <a:t>3</a:t>
            </a:r>
            <a:r>
              <a:rPr lang="en-US" sz="8800" b="1" baseline="30000" dirty="0">
                <a:solidFill>
                  <a:schemeClr val="bg1"/>
                </a:solidFill>
              </a:rPr>
              <a:t>rd</a:t>
            </a:r>
            <a:r>
              <a:rPr lang="en-US" sz="8800" b="1" dirty="0">
                <a:solidFill>
                  <a:schemeClr val="bg1"/>
                </a:solidFill>
              </a:rPr>
              <a:t> tool.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28671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4. </a:t>
            </a:r>
            <a:r>
              <a:rPr lang="en-US" sz="8800" b="1" u="sng" dirty="0">
                <a:solidFill>
                  <a:schemeClr val="bg1"/>
                </a:solidFill>
              </a:rPr>
              <a:t>Planning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r>
              <a:rPr lang="en-US" sz="8800" b="1" dirty="0" smtClean="0">
                <a:solidFill>
                  <a:schemeClr val="bg1"/>
                </a:solidFill>
              </a:rPr>
              <a:t>and </a:t>
            </a:r>
            <a:r>
              <a:rPr lang="en-US" sz="8800" b="1" u="sng" dirty="0" smtClean="0">
                <a:solidFill>
                  <a:schemeClr val="bg1"/>
                </a:solidFill>
              </a:rPr>
              <a:t>Preparation</a:t>
            </a:r>
            <a:r>
              <a:rPr lang="en-US" sz="8800" b="1" dirty="0" smtClean="0">
                <a:solidFill>
                  <a:schemeClr val="bg1"/>
                </a:solidFill>
              </a:rPr>
              <a:t> are                the </a:t>
            </a:r>
            <a:r>
              <a:rPr lang="en-US" sz="8800" b="1">
                <a:solidFill>
                  <a:schemeClr val="bg1"/>
                </a:solidFill>
              </a:rPr>
              <a:t>4</a:t>
            </a:r>
            <a:r>
              <a:rPr lang="en-US" sz="8800" b="1" baseline="30000">
                <a:solidFill>
                  <a:schemeClr val="bg1"/>
                </a:solidFill>
              </a:rPr>
              <a:t>th</a:t>
            </a:r>
            <a:r>
              <a:rPr lang="en-US" sz="8800" b="1">
                <a:solidFill>
                  <a:schemeClr val="bg1"/>
                </a:solidFill>
              </a:rPr>
              <a:t> </a:t>
            </a:r>
            <a:r>
              <a:rPr lang="en-US" sz="8800" b="1" smtClean="0">
                <a:solidFill>
                  <a:schemeClr val="bg1"/>
                </a:solidFill>
              </a:rPr>
              <a:t>tools. 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" y="2016444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5. </a:t>
            </a:r>
            <a:r>
              <a:rPr lang="en-US" sz="8800" b="1" u="sng" dirty="0">
                <a:solidFill>
                  <a:schemeClr val="bg1"/>
                </a:solidFill>
              </a:rPr>
              <a:t>Perseverance</a:t>
            </a:r>
            <a:r>
              <a:rPr lang="en-US" sz="8800" b="1" dirty="0">
                <a:solidFill>
                  <a:schemeClr val="bg1"/>
                </a:solidFill>
              </a:rPr>
              <a:t> is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the </a:t>
            </a:r>
            <a:r>
              <a:rPr lang="en-US" sz="8800" b="1" dirty="0">
                <a:solidFill>
                  <a:schemeClr val="bg1"/>
                </a:solidFill>
              </a:rPr>
              <a:t>5</a:t>
            </a:r>
            <a:r>
              <a:rPr lang="en-US" sz="8800" b="1" baseline="30000" dirty="0">
                <a:solidFill>
                  <a:schemeClr val="bg1"/>
                </a:solidFill>
              </a:rPr>
              <a:t>th</a:t>
            </a:r>
            <a:r>
              <a:rPr lang="en-US" sz="8800" b="1" dirty="0">
                <a:solidFill>
                  <a:schemeClr val="bg1"/>
                </a:solidFill>
              </a:rPr>
              <a:t> tool.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nehemiah rebuild restore ren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admin</cp:lastModifiedBy>
  <cp:revision>4</cp:revision>
  <dcterms:created xsi:type="dcterms:W3CDTF">2019-01-23T03:47:30Z</dcterms:created>
  <dcterms:modified xsi:type="dcterms:W3CDTF">2019-01-27T14:44:10Z</dcterms:modified>
</cp:coreProperties>
</file>