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A3D38-8CF3-44BE-859E-872F55864BB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870A5-05AC-46F9-884E-20044849D5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A3D38-8CF3-44BE-859E-872F55864BB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870A5-05AC-46F9-884E-20044849D5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A3D38-8CF3-44BE-859E-872F55864BB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870A5-05AC-46F9-884E-20044849D5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A3D38-8CF3-44BE-859E-872F55864BB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870A5-05AC-46F9-884E-20044849D5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A3D38-8CF3-44BE-859E-872F55864BB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870A5-05AC-46F9-884E-20044849D5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A3D38-8CF3-44BE-859E-872F55864BB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870A5-05AC-46F9-884E-20044849D5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A3D38-8CF3-44BE-859E-872F55864BB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870A5-05AC-46F9-884E-20044849D5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A3D38-8CF3-44BE-859E-872F55864BB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870A5-05AC-46F9-884E-20044849D5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A3D38-8CF3-44BE-859E-872F55864BB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870A5-05AC-46F9-884E-20044849D5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A3D38-8CF3-44BE-859E-872F55864BB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870A5-05AC-46F9-884E-20044849D5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A3D38-8CF3-44BE-859E-872F55864BB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870A5-05AC-46F9-884E-20044849D5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9A3D38-8CF3-44BE-859E-872F55864BB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870A5-05AC-46F9-884E-20044849D5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Image result for christmas backgrounds Jesus the first christmas gif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38200" y="1600200"/>
            <a:ext cx="7391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prstClr val="white"/>
                </a:solidFill>
              </a:rPr>
              <a:t>WHY JESUS CAME?</a:t>
            </a:r>
            <a:endParaRPr lang="en-US" sz="4800" b="1" dirty="0">
              <a:solidFill>
                <a:prstClr val="white"/>
              </a:solidFill>
            </a:endParaRPr>
          </a:p>
          <a:p>
            <a:pPr algn="ctr"/>
            <a:r>
              <a:rPr lang="en-US" sz="4800" b="1" dirty="0">
                <a:solidFill>
                  <a:prstClr val="white"/>
                </a:solidFill>
              </a:rPr>
              <a:t>Luke </a:t>
            </a:r>
            <a:r>
              <a:rPr lang="en-US" sz="4800" b="1" dirty="0" smtClean="0">
                <a:solidFill>
                  <a:prstClr val="white"/>
                </a:solidFill>
              </a:rPr>
              <a:t>2:8-12, Matthew 1:21</a:t>
            </a:r>
            <a:endParaRPr lang="en-US" sz="4800" b="1" dirty="0">
              <a:solidFill>
                <a:prstClr val="white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672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8900" b="1" dirty="0" smtClean="0">
                <a:solidFill>
                  <a:schemeClr val="bg1"/>
                </a:solidFill>
              </a:rPr>
              <a:t>1. Jesus came </a:t>
            </a:r>
            <a:r>
              <a:rPr lang="en-US" sz="8900" b="1" dirty="0" smtClean="0">
                <a:solidFill>
                  <a:schemeClr val="bg1"/>
                </a:solidFill>
              </a:rPr>
              <a:t>               to </a:t>
            </a:r>
            <a:r>
              <a:rPr lang="en-US" sz="8900" b="1" u="sng" dirty="0" smtClean="0">
                <a:solidFill>
                  <a:schemeClr val="bg1"/>
                </a:solidFill>
              </a:rPr>
              <a:t>save</a:t>
            </a:r>
            <a:r>
              <a:rPr lang="en-US" sz="8900" b="1" dirty="0" smtClean="0">
                <a:solidFill>
                  <a:schemeClr val="bg1"/>
                </a:solidFill>
              </a:rPr>
              <a:t> all people.</a:t>
            </a: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800" dirty="0" smtClean="0"/>
              <a:t/>
            </a:r>
            <a:br>
              <a:rPr lang="en-US" sz="8800" dirty="0" smtClean="0"/>
            </a:br>
            <a:r>
              <a:rPr lang="en-US" sz="10700" b="1" dirty="0"/>
              <a:t/>
            </a:r>
            <a:br>
              <a:rPr lang="en-US" sz="10700" b="1" dirty="0"/>
            </a:br>
            <a:r>
              <a:rPr lang="en-US" dirty="0"/>
              <a:t> 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4290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8900" b="1" dirty="0" smtClean="0">
                <a:solidFill>
                  <a:schemeClr val="bg1"/>
                </a:solidFill>
              </a:rPr>
              <a:t>2. Jesus came </a:t>
            </a:r>
            <a:r>
              <a:rPr lang="en-US" sz="8900" b="1" dirty="0" smtClean="0">
                <a:solidFill>
                  <a:schemeClr val="bg1"/>
                </a:solidFill>
              </a:rPr>
              <a:t>                   to </a:t>
            </a:r>
            <a:r>
              <a:rPr lang="en-US" sz="8900" b="1" u="sng" dirty="0" smtClean="0">
                <a:solidFill>
                  <a:schemeClr val="bg1"/>
                </a:solidFill>
              </a:rPr>
              <a:t>reconcile</a:t>
            </a:r>
            <a:r>
              <a:rPr lang="en-US" sz="8900" b="1" dirty="0" smtClean="0">
                <a:solidFill>
                  <a:schemeClr val="bg1"/>
                </a:solidFill>
              </a:rPr>
              <a:t> sinners to God.</a:t>
            </a: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800" b="1" dirty="0" smtClean="0">
                <a:solidFill>
                  <a:schemeClr val="bg1"/>
                </a:solidFill>
              </a:rPr>
              <a:t/>
            </a:r>
            <a:br>
              <a:rPr lang="en-US" sz="8800" b="1" dirty="0" smtClean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/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dirty="0"/>
              <a:t> 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672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8900" b="1" dirty="0" smtClean="0">
                <a:solidFill>
                  <a:schemeClr val="bg1"/>
                </a:solidFill>
              </a:rPr>
              <a:t>3. Jesus came to </a:t>
            </a:r>
            <a:r>
              <a:rPr lang="en-US" sz="8900" b="1" u="sng" dirty="0" smtClean="0">
                <a:solidFill>
                  <a:schemeClr val="bg1"/>
                </a:solidFill>
              </a:rPr>
              <a:t>defeat</a:t>
            </a:r>
            <a:r>
              <a:rPr lang="en-US" sz="8900" b="1" dirty="0" smtClean="0">
                <a:solidFill>
                  <a:schemeClr val="bg1"/>
                </a:solidFill>
              </a:rPr>
              <a:t> the works of Satan.</a:t>
            </a: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800" b="1" dirty="0" smtClean="0">
                <a:solidFill>
                  <a:schemeClr val="bg1"/>
                </a:solidFill>
              </a:rPr>
              <a:t/>
            </a:r>
            <a:br>
              <a:rPr lang="en-US" sz="8800" b="1" dirty="0" smtClean="0">
                <a:solidFill>
                  <a:schemeClr val="bg1"/>
                </a:solidFill>
              </a:rPr>
            </a:br>
            <a:r>
              <a:rPr lang="en-US" sz="9800" b="1" dirty="0"/>
              <a:t/>
            </a:r>
            <a:br>
              <a:rPr lang="en-US" sz="9800" b="1" dirty="0"/>
            </a:br>
            <a:r>
              <a:rPr lang="en-US" dirty="0"/>
              <a:t> 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657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8900" b="1" dirty="0" smtClean="0">
                <a:solidFill>
                  <a:schemeClr val="bg1"/>
                </a:solidFill>
              </a:rPr>
              <a:t>4. Jesus came </a:t>
            </a:r>
            <a:r>
              <a:rPr lang="en-US" sz="8900" b="1" dirty="0" smtClean="0">
                <a:solidFill>
                  <a:schemeClr val="bg1"/>
                </a:solidFill>
              </a:rPr>
              <a:t>                 to </a:t>
            </a:r>
            <a:r>
              <a:rPr lang="en-US" sz="8900" b="1" dirty="0" smtClean="0">
                <a:solidFill>
                  <a:schemeClr val="bg1"/>
                </a:solidFill>
              </a:rPr>
              <a:t>give our </a:t>
            </a:r>
            <a:r>
              <a:rPr lang="en-US" sz="8900" b="1" dirty="0" smtClean="0">
                <a:solidFill>
                  <a:schemeClr val="bg1"/>
                </a:solidFill>
              </a:rPr>
              <a:t>                      lives </a:t>
            </a:r>
            <a:r>
              <a:rPr lang="en-US" sz="8900" b="1" u="sng" dirty="0" smtClean="0">
                <a:solidFill>
                  <a:schemeClr val="bg1"/>
                </a:solidFill>
              </a:rPr>
              <a:t>purpose</a:t>
            </a:r>
            <a:r>
              <a:rPr lang="en-US" sz="8900" b="1" dirty="0" smtClean="0">
                <a:solidFill>
                  <a:schemeClr val="bg1"/>
                </a:solidFill>
              </a:rPr>
              <a:t> </a:t>
            </a:r>
            <a:r>
              <a:rPr lang="en-US" sz="8900" b="1" dirty="0" smtClean="0">
                <a:solidFill>
                  <a:schemeClr val="bg1"/>
                </a:solidFill>
              </a:rPr>
              <a:t> and </a:t>
            </a:r>
            <a:r>
              <a:rPr lang="en-US" sz="8900" b="1" u="sng" dirty="0" smtClean="0">
                <a:solidFill>
                  <a:schemeClr val="bg1"/>
                </a:solidFill>
              </a:rPr>
              <a:t>meaning</a:t>
            </a:r>
            <a:r>
              <a:rPr lang="en-US" sz="8900" b="1" dirty="0" smtClean="0">
                <a:solidFill>
                  <a:schemeClr val="bg1"/>
                </a:solidFill>
              </a:rPr>
              <a:t>.</a:t>
            </a: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800" dirty="0" smtClean="0"/>
              <a:t/>
            </a:r>
            <a:br>
              <a:rPr lang="en-US" sz="8800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629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4800" b="1" dirty="0" smtClean="0">
                <a:solidFill>
                  <a:schemeClr val="bg1"/>
                </a:solidFill>
              </a:rPr>
              <a:t>Our purpose and meaning is: </a:t>
            </a:r>
          </a:p>
          <a:p>
            <a:pPr>
              <a:buNone/>
            </a:pPr>
            <a:r>
              <a:rPr lang="en-US" sz="4800" b="1" dirty="0" smtClean="0">
                <a:solidFill>
                  <a:schemeClr val="bg1"/>
                </a:solidFill>
              </a:rPr>
              <a:t>1. To love and worship God with all of our heart, soul and mind, </a:t>
            </a:r>
          </a:p>
          <a:p>
            <a:pPr>
              <a:buNone/>
            </a:pPr>
            <a:r>
              <a:rPr lang="en-US" sz="4800" b="1" dirty="0" smtClean="0">
                <a:solidFill>
                  <a:schemeClr val="bg1"/>
                </a:solidFill>
              </a:rPr>
              <a:t>2. To serve Him in all things, </a:t>
            </a:r>
          </a:p>
          <a:p>
            <a:pPr>
              <a:buNone/>
            </a:pPr>
            <a:r>
              <a:rPr lang="en-US" sz="4800" b="1" dirty="0" smtClean="0">
                <a:solidFill>
                  <a:schemeClr val="bg1"/>
                </a:solidFill>
              </a:rPr>
              <a:t>3. To reach others with the gospel of Jesus Christ,</a:t>
            </a:r>
          </a:p>
          <a:p>
            <a:pPr>
              <a:buNone/>
            </a:pPr>
            <a:r>
              <a:rPr lang="en-US" sz="4800" b="1" dirty="0" smtClean="0">
                <a:solidFill>
                  <a:schemeClr val="bg1"/>
                </a:solidFill>
              </a:rPr>
              <a:t>4. To make disciples and teach them to observe all that God has commanded us.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112</Words>
  <Application>Microsoft Office PowerPoint</Application>
  <PresentationFormat>On-screen Show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1_Office Theme</vt:lpstr>
      <vt:lpstr>Slide 1</vt:lpstr>
      <vt:lpstr>1. Jesus came                to save all people.     </vt:lpstr>
      <vt:lpstr>2. Jesus came                    to reconcile sinners to God.    </vt:lpstr>
      <vt:lpstr>3. Jesus came to defeat the works of Satan.     </vt:lpstr>
      <vt:lpstr>4. Jesus came                  to give our                       lives purpose  and meaning.   </vt:lpstr>
      <vt:lpstr>Slide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Owner</cp:lastModifiedBy>
  <cp:revision>1</cp:revision>
  <dcterms:created xsi:type="dcterms:W3CDTF">2018-12-22T18:07:21Z</dcterms:created>
  <dcterms:modified xsi:type="dcterms:W3CDTF">2018-12-22T18:14:07Z</dcterms:modified>
</cp:coreProperties>
</file>