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3D38-8CF3-44BE-859E-872F55864B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70A5-05AC-46F9-884E-20044849D5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3D38-8CF3-44BE-859E-872F55864B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70A5-05AC-46F9-884E-20044849D5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3D38-8CF3-44BE-859E-872F55864B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70A5-05AC-46F9-884E-20044849D5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3D38-8CF3-44BE-859E-872F55864B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70A5-05AC-46F9-884E-20044849D5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3D38-8CF3-44BE-859E-872F55864B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70A5-05AC-46F9-884E-20044849D5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3D38-8CF3-44BE-859E-872F55864B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70A5-05AC-46F9-884E-20044849D5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3D38-8CF3-44BE-859E-872F55864B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70A5-05AC-46F9-884E-20044849D5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3D38-8CF3-44BE-859E-872F55864B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70A5-05AC-46F9-884E-20044849D5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3D38-8CF3-44BE-859E-872F55864B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70A5-05AC-46F9-884E-20044849D5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3D38-8CF3-44BE-859E-872F55864B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70A5-05AC-46F9-884E-20044849D5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3D38-8CF3-44BE-859E-872F55864B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70A5-05AC-46F9-884E-20044849D5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A3D38-8CF3-44BE-859E-872F55864B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870A5-05AC-46F9-884E-20044849D5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christmas backgrounds Jesus the first christmas gif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38200" y="16002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Are You Prepared for Christ?</a:t>
            </a:r>
          </a:p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Luke 2:1-32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800" b="1" dirty="0" smtClean="0">
                <a:solidFill>
                  <a:schemeClr val="bg1"/>
                </a:solidFill>
              </a:rPr>
              <a:t>1. Prepare for Jesus by </a:t>
            </a:r>
            <a:br>
              <a:rPr lang="en-US" sz="8800" b="1" dirty="0" smtClean="0">
                <a:solidFill>
                  <a:schemeClr val="bg1"/>
                </a:solidFill>
              </a:rPr>
            </a:br>
            <a:r>
              <a:rPr lang="en-US" sz="8800" b="1" u="sng" dirty="0" smtClean="0">
                <a:solidFill>
                  <a:schemeClr val="bg1"/>
                </a:solidFill>
              </a:rPr>
              <a:t>Looking</a:t>
            </a:r>
            <a:r>
              <a:rPr lang="en-US" sz="8800" b="1" dirty="0" smtClean="0">
                <a:solidFill>
                  <a:schemeClr val="bg1"/>
                </a:solidFill>
              </a:rPr>
              <a:t>.</a:t>
            </a:r>
            <a:r>
              <a:rPr lang="en-US" sz="8800" dirty="0" smtClean="0"/>
              <a:t/>
            </a:r>
            <a:br>
              <a:rPr lang="en-US" sz="8800" dirty="0" smtClean="0"/>
            </a:br>
            <a:r>
              <a:rPr lang="en-US" sz="10700" b="1" dirty="0"/>
              <a:t/>
            </a:r>
            <a:br>
              <a:rPr lang="en-US" sz="10700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95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800" b="1" dirty="0" smtClean="0">
                <a:solidFill>
                  <a:schemeClr val="bg1"/>
                </a:solidFill>
              </a:rPr>
              <a:t>2. Prepare for Jesus by </a:t>
            </a:r>
            <a:r>
              <a:rPr lang="en-US" sz="8800" b="1" u="sng" dirty="0" smtClean="0">
                <a:solidFill>
                  <a:schemeClr val="bg1"/>
                </a:solidFill>
              </a:rPr>
              <a:t>Listening</a:t>
            </a:r>
            <a:r>
              <a:rPr lang="en-US" sz="8800" b="1" dirty="0" smtClean="0">
                <a:solidFill>
                  <a:schemeClr val="bg1"/>
                </a:solidFill>
              </a:rPr>
              <a:t>.</a:t>
            </a:r>
            <a:br>
              <a:rPr lang="en-US" sz="8800" b="1" dirty="0" smtClean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dirty="0"/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57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800" b="1" dirty="0" smtClean="0">
                <a:solidFill>
                  <a:schemeClr val="bg1"/>
                </a:solidFill>
              </a:rPr>
              <a:t>3. Prepare for Jesus by </a:t>
            </a:r>
            <a:br>
              <a:rPr lang="en-US" sz="8800" b="1" dirty="0" smtClean="0">
                <a:solidFill>
                  <a:schemeClr val="bg1"/>
                </a:solidFill>
              </a:rPr>
            </a:br>
            <a:r>
              <a:rPr lang="en-US" sz="8800" b="1" u="sng" dirty="0" smtClean="0">
                <a:solidFill>
                  <a:schemeClr val="bg1"/>
                </a:solidFill>
              </a:rPr>
              <a:t>Longing</a:t>
            </a:r>
            <a:r>
              <a:rPr lang="en-US" sz="8800" b="1" dirty="0" smtClean="0">
                <a:solidFill>
                  <a:schemeClr val="bg1"/>
                </a:solidFill>
              </a:rPr>
              <a:t>.</a:t>
            </a:r>
            <a:br>
              <a:rPr lang="en-US" sz="8800" b="1" dirty="0" smtClean="0">
                <a:solidFill>
                  <a:schemeClr val="bg1"/>
                </a:solidFill>
              </a:rPr>
            </a:br>
            <a:r>
              <a:rPr lang="en-US" sz="9800" b="1" dirty="0"/>
              <a:t/>
            </a:r>
            <a:br>
              <a:rPr lang="en-US" sz="9800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800" b="1" dirty="0" smtClean="0">
                <a:solidFill>
                  <a:schemeClr val="bg1"/>
                </a:solidFill>
              </a:rPr>
              <a:t>4. Prepare for Jesus by </a:t>
            </a:r>
            <a:br>
              <a:rPr lang="en-US" sz="8800" b="1" dirty="0" smtClean="0">
                <a:solidFill>
                  <a:schemeClr val="bg1"/>
                </a:solidFill>
              </a:rPr>
            </a:br>
            <a:r>
              <a:rPr lang="en-US" sz="8800" b="1" u="sng" dirty="0" smtClean="0">
                <a:solidFill>
                  <a:schemeClr val="bg1"/>
                </a:solidFill>
              </a:rPr>
              <a:t>Living</a:t>
            </a:r>
            <a:r>
              <a:rPr lang="en-US" sz="8800" b="1" dirty="0" smtClean="0">
                <a:solidFill>
                  <a:schemeClr val="bg1"/>
                </a:solidFill>
              </a:rPr>
              <a:t> it.</a:t>
            </a:r>
            <a:r>
              <a:rPr lang="en-US" sz="8800" dirty="0" smtClean="0"/>
              <a:t/>
            </a:r>
            <a:br>
              <a:rPr lang="en-US" sz="8800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34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1_Office Theme</vt:lpstr>
      <vt:lpstr>Slide 1</vt:lpstr>
      <vt:lpstr>1. Prepare for Jesus by  Looking.    </vt:lpstr>
      <vt:lpstr>2. Prepare for Jesus by Listening.   </vt:lpstr>
      <vt:lpstr>3. Prepare for Jesus by  Longing.    </vt:lpstr>
      <vt:lpstr>4. Prepare for Jesus by  Living it.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1</cp:revision>
  <dcterms:created xsi:type="dcterms:W3CDTF">2018-12-07T17:29:30Z</dcterms:created>
  <dcterms:modified xsi:type="dcterms:W3CDTF">2018-12-15T00:51:11Z</dcterms:modified>
</cp:coreProperties>
</file>