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1A17-13C7-4371-AA34-548D9A31CB49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C247-B3D1-48D6-9613-C81E82126F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nehemiah rebuild restore re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50273" y="439579"/>
            <a:ext cx="612424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chemeClr val="bg1"/>
                </a:solidFill>
              </a:rPr>
              <a:t>The Person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chemeClr val="bg1"/>
                </a:solidFill>
              </a:rPr>
              <a:t>God Uses</a:t>
            </a:r>
            <a:endParaRPr lang="en-US" sz="9600" b="1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9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Nehemiah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6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1:1-11</a:t>
            </a:r>
            <a:endParaRPr kumimoji="0" lang="en-US" sz="8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" y="392974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1. The </a:t>
            </a:r>
            <a:r>
              <a:rPr lang="en-US" sz="8800" b="1" dirty="0">
                <a:solidFill>
                  <a:schemeClr val="bg1"/>
                </a:solidFill>
              </a:rPr>
              <a:t>person </a:t>
            </a:r>
            <a:r>
              <a:rPr lang="en-US" sz="8800" b="1" dirty="0" smtClean="0">
                <a:solidFill>
                  <a:schemeClr val="bg1"/>
                </a:solidFill>
              </a:rPr>
              <a:t>    God </a:t>
            </a:r>
            <a:r>
              <a:rPr lang="en-US" sz="8800" b="1" dirty="0">
                <a:solidFill>
                  <a:schemeClr val="bg1"/>
                </a:solidFill>
              </a:rPr>
              <a:t>uses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has </a:t>
            </a:r>
            <a:r>
              <a:rPr lang="en-US" sz="8800" b="1" dirty="0">
                <a:solidFill>
                  <a:schemeClr val="bg1"/>
                </a:solidFill>
              </a:rPr>
              <a:t>a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great </a:t>
            </a:r>
            <a:r>
              <a:rPr lang="en-US" sz="8800" b="1" u="sng" dirty="0">
                <a:solidFill>
                  <a:schemeClr val="bg1"/>
                </a:solidFill>
              </a:rPr>
              <a:t>burden</a:t>
            </a:r>
            <a:r>
              <a:rPr lang="en-US" sz="8800" b="1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8800" b="1" dirty="0">
                <a:solidFill>
                  <a:schemeClr val="bg1"/>
                </a:solidFill>
              </a:rPr>
              <a:t>2. The person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God </a:t>
            </a:r>
            <a:r>
              <a:rPr lang="en-US" sz="8800" b="1" dirty="0">
                <a:solidFill>
                  <a:schemeClr val="bg1"/>
                </a:solidFill>
              </a:rPr>
              <a:t>uses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u="sng" dirty="0" smtClean="0">
                <a:solidFill>
                  <a:schemeClr val="bg1"/>
                </a:solidFill>
              </a:rPr>
              <a:t>prays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and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u="sng" dirty="0" smtClean="0">
                <a:solidFill>
                  <a:schemeClr val="bg1"/>
                </a:solidFill>
              </a:rPr>
              <a:t>seeks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God.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19200" y="609600"/>
            <a:ext cx="677845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8800" b="1" dirty="0">
                <a:solidFill>
                  <a:schemeClr val="bg1"/>
                </a:solidFill>
              </a:rPr>
              <a:t>3. The person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God uses </a:t>
            </a: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Is </a:t>
            </a:r>
            <a:r>
              <a:rPr lang="en-US" sz="8800" b="1" u="sng" dirty="0" smtClean="0">
                <a:solidFill>
                  <a:schemeClr val="bg1"/>
                </a:solidFill>
              </a:rPr>
              <a:t>available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to </a:t>
            </a:r>
            <a:r>
              <a:rPr lang="en-US" sz="8800" b="1" dirty="0">
                <a:solidFill>
                  <a:schemeClr val="bg1"/>
                </a:solidFill>
              </a:rPr>
              <a:t>God.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09601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8800" b="1" dirty="0">
                <a:solidFill>
                  <a:schemeClr val="bg1"/>
                </a:solidFill>
              </a:rPr>
              <a:t>4. The person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God uses </a:t>
            </a:r>
            <a:r>
              <a:rPr lang="en-US" sz="8800" b="1" dirty="0">
                <a:solidFill>
                  <a:schemeClr val="bg1"/>
                </a:solidFill>
              </a:rPr>
              <a:t>is </a:t>
            </a:r>
            <a:r>
              <a:rPr lang="en-US" sz="8800" b="1" u="sng" dirty="0">
                <a:solidFill>
                  <a:schemeClr val="bg1"/>
                </a:solidFill>
              </a:rPr>
              <a:t>humble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before </a:t>
            </a:r>
            <a:r>
              <a:rPr lang="en-US" sz="8800" b="1" dirty="0">
                <a:solidFill>
                  <a:schemeClr val="bg1"/>
                </a:solidFill>
              </a:rPr>
              <a:t>God.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87725" y="662227"/>
            <a:ext cx="677845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8800" b="1" dirty="0">
                <a:solidFill>
                  <a:schemeClr val="bg1"/>
                </a:solidFill>
              </a:rPr>
              <a:t>5. The person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God uses </a:t>
            </a:r>
          </a:p>
          <a:p>
            <a:pPr algn="ctr" fontAlgn="base"/>
            <a:r>
              <a:rPr lang="en-US" sz="8800" b="1" u="sng" dirty="0" smtClean="0">
                <a:solidFill>
                  <a:schemeClr val="bg1"/>
                </a:solidFill>
              </a:rPr>
              <a:t>submits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to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God’s </a:t>
            </a:r>
            <a:r>
              <a:rPr lang="en-US" sz="8800" b="1" dirty="0">
                <a:solidFill>
                  <a:schemeClr val="bg1"/>
                </a:solidFill>
              </a:rPr>
              <a:t>will.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90600" y="1219200"/>
            <a:ext cx="708963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8800" b="1" dirty="0">
                <a:solidFill>
                  <a:schemeClr val="bg1"/>
                </a:solidFill>
              </a:rPr>
              <a:t>6. The person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God </a:t>
            </a:r>
            <a:r>
              <a:rPr lang="en-US" sz="8800" b="1" dirty="0">
                <a:solidFill>
                  <a:schemeClr val="bg1"/>
                </a:solidFill>
              </a:rPr>
              <a:t>uses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is </a:t>
            </a:r>
            <a:r>
              <a:rPr lang="en-US" sz="8800" b="1" u="sng" dirty="0">
                <a:solidFill>
                  <a:schemeClr val="bg1"/>
                </a:solidFill>
              </a:rPr>
              <a:t>courageous</a:t>
            </a:r>
            <a:r>
              <a:rPr lang="en-US" sz="8800" b="1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nehemiah rebuild restore re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</cp:revision>
  <dcterms:created xsi:type="dcterms:W3CDTF">2019-01-18T16:08:49Z</dcterms:created>
  <dcterms:modified xsi:type="dcterms:W3CDTF">2019-01-18T16:19:07Z</dcterms:modified>
</cp:coreProperties>
</file>