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F0AA-ACC7-43BA-B310-945E35C5333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A43B7A-6232-4914-BF10-D76CF4DE4EF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F0AA-ACC7-43BA-B310-945E35C5333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B7A-6232-4914-BF10-D76CF4DE4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F0AA-ACC7-43BA-B310-945E35C5333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B7A-6232-4914-BF10-D76CF4DE4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E5F0AA-ACC7-43BA-B310-945E35C5333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0A43B7A-6232-4914-BF10-D76CF4DE4EF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F0AA-ACC7-43BA-B310-945E35C5333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B7A-6232-4914-BF10-D76CF4DE4EF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F0AA-ACC7-43BA-B310-945E35C5333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B7A-6232-4914-BF10-D76CF4DE4EF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B7A-6232-4914-BF10-D76CF4DE4E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F0AA-ACC7-43BA-B310-945E35C5333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F0AA-ACC7-43BA-B310-945E35C5333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B7A-6232-4914-BF10-D76CF4DE4EF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F0AA-ACC7-43BA-B310-945E35C5333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B7A-6232-4914-BF10-D76CF4DE4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E5F0AA-ACC7-43BA-B310-945E35C5333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A43B7A-6232-4914-BF10-D76CF4DE4EF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F0AA-ACC7-43BA-B310-945E35C5333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A43B7A-6232-4914-BF10-D76CF4DE4EF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E5F0AA-ACC7-43BA-B310-945E35C5333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0A43B7A-6232-4914-BF10-D76CF4DE4EF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0"/>
            <a:ext cx="8305800" cy="900332"/>
          </a:xfrm>
        </p:spPr>
        <p:txBody>
          <a:bodyPr/>
          <a:lstStyle/>
          <a:p>
            <a:r>
              <a:rPr lang="en-US" sz="6600" b="1" dirty="0" smtClean="0"/>
              <a:t>The </a:t>
            </a:r>
            <a:r>
              <a:rPr lang="en-US" sz="6600" b="1" smtClean="0"/>
              <a:t>Importance        of </a:t>
            </a:r>
            <a:r>
              <a:rPr lang="en-US" sz="6600" b="1" dirty="0" smtClean="0"/>
              <a:t>the </a:t>
            </a:r>
            <a:r>
              <a:rPr lang="en-US" sz="6600" b="1" smtClean="0"/>
              <a:t>Genealogy      of </a:t>
            </a:r>
            <a:r>
              <a:rPr lang="en-US" sz="6600" b="1" dirty="0" smtClean="0"/>
              <a:t>Jesus</a:t>
            </a:r>
            <a:br>
              <a:rPr lang="en-US" sz="6600" b="1" dirty="0" smtClean="0"/>
            </a:b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 smtClean="0"/>
              <a:t>Matthew 1:1-17</a:t>
            </a:r>
            <a:endParaRPr lang="en-US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000" b="1" dirty="0" smtClean="0"/>
              <a:t>1. The Bible's genealogies help confirm the historical </a:t>
            </a:r>
            <a:r>
              <a:rPr lang="en-US" sz="6000" b="1" u="sng" dirty="0" smtClean="0"/>
              <a:t>reliability</a:t>
            </a:r>
            <a:r>
              <a:rPr lang="en-US" sz="6000" b="1" dirty="0" smtClean="0"/>
              <a:t> of the Bible.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/>
              <a:t>2. The genealogy of Christ shows God fulfills His </a:t>
            </a:r>
            <a:r>
              <a:rPr lang="en-US" sz="6000" b="1" u="sng" dirty="0" smtClean="0"/>
              <a:t>promises</a:t>
            </a:r>
            <a:r>
              <a:rPr lang="en-US" sz="6000" b="1" dirty="0" smtClean="0"/>
              <a:t> and His </a:t>
            </a:r>
            <a:r>
              <a:rPr lang="en-US" sz="6000" b="1" u="sng" dirty="0" smtClean="0"/>
              <a:t>word</a:t>
            </a:r>
            <a:r>
              <a:rPr lang="en-US" sz="6000" b="1" dirty="0" smtClean="0"/>
              <a:t>. </a:t>
            </a:r>
            <a:endParaRPr lang="en-US" sz="6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000" b="1" dirty="0" smtClean="0"/>
              <a:t>3. The genealogy of Christ shows we have a Savior who is fully </a:t>
            </a:r>
            <a:r>
              <a:rPr lang="en-US" sz="6000" b="1" u="sng" dirty="0" smtClean="0"/>
              <a:t>man</a:t>
            </a:r>
            <a:r>
              <a:rPr lang="en-US" sz="6000" b="1" dirty="0" smtClean="0"/>
              <a:t> and fully </a:t>
            </a:r>
            <a:r>
              <a:rPr lang="en-US" sz="6000" b="1" u="sng" dirty="0" smtClean="0"/>
              <a:t>Jew</a:t>
            </a:r>
            <a:r>
              <a:rPr lang="en-US" sz="6000" b="1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6000" b="1" dirty="0" smtClean="0"/>
              <a:t>4. The genealogy of Christ proves the </a:t>
            </a:r>
            <a:r>
              <a:rPr lang="en-US" sz="6000" b="1" u="sng" dirty="0" err="1" smtClean="0"/>
              <a:t>messiahship</a:t>
            </a:r>
            <a:r>
              <a:rPr lang="en-US" sz="6000" b="1" dirty="0" smtClean="0"/>
              <a:t> of Jesus and shows that Jesus </a:t>
            </a:r>
            <a:r>
              <a:rPr lang="en-US" sz="6000" b="1" u="sng" dirty="0" smtClean="0"/>
              <a:t>fulfills</a:t>
            </a:r>
            <a:r>
              <a:rPr lang="en-US" sz="6000" b="1" dirty="0" smtClean="0"/>
              <a:t> all the messianic prophecies.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000" b="1" dirty="0" smtClean="0"/>
              <a:t>5. The genealogy of Christ points to the </a:t>
            </a:r>
            <a:r>
              <a:rPr lang="en-US" sz="6000" b="1" u="sng" dirty="0" smtClean="0"/>
              <a:t>sovereignty</a:t>
            </a:r>
            <a:r>
              <a:rPr lang="en-US" sz="6000" b="1" dirty="0" smtClean="0"/>
              <a:t> of God.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000" b="1" dirty="0" smtClean="0"/>
              <a:t>6. The Genealogy of Christ shows us that salvation is also for the </a:t>
            </a:r>
            <a:r>
              <a:rPr lang="en-US" sz="6000" b="1" u="sng" dirty="0" smtClean="0"/>
              <a:t>Gentiles</a:t>
            </a:r>
            <a:r>
              <a:rPr lang="en-US" sz="60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000" b="1" dirty="0" smtClean="0"/>
              <a:t>7. The Genealogy of Christ show that God can use </a:t>
            </a:r>
            <a:r>
              <a:rPr lang="en-US" sz="6000" b="1" u="sng" dirty="0" smtClean="0"/>
              <a:t>imperfect</a:t>
            </a:r>
            <a:r>
              <a:rPr lang="en-US" sz="6000" b="1" dirty="0" smtClean="0"/>
              <a:t> people for His purposes.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000" b="1" dirty="0" smtClean="0"/>
              <a:t>8. The Genealogy of Christ shows that God cares about </a:t>
            </a:r>
            <a:r>
              <a:rPr lang="en-US" sz="6000" b="1" u="sng" dirty="0" smtClean="0"/>
              <a:t>families</a:t>
            </a:r>
            <a:r>
              <a:rPr lang="en-US" sz="60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</TotalTime>
  <Words>135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The Importance        of the Genealogy      of Jesus  Matthew 1:1-17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the Genealogy of Jesus  Matthew 1:1-17</dc:title>
  <dc:creator>Owner</dc:creator>
  <cp:lastModifiedBy>Owner</cp:lastModifiedBy>
  <cp:revision>2</cp:revision>
  <dcterms:created xsi:type="dcterms:W3CDTF">2018-12-01T15:21:40Z</dcterms:created>
  <dcterms:modified xsi:type="dcterms:W3CDTF">2018-12-01T15:35:27Z</dcterms:modified>
</cp:coreProperties>
</file>