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8" r:id="rId5"/>
    <p:sldId id="258" r:id="rId6"/>
    <p:sldId id="263" r:id="rId7"/>
    <p:sldId id="262" r:id="rId8"/>
    <p:sldId id="261" r:id="rId9"/>
    <p:sldId id="260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>
            <a:alpha val="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EC7A-264D-438B-AA09-96FDDDA986DB}" type="datetimeFigureOut">
              <a:rPr lang="en-US" smtClean="0"/>
              <a:pPr/>
              <a:t>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ACCFE-08F7-4896-BDA9-B01433C6CC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 result for nehemiah rebuild restore rene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73890" y="932021"/>
            <a:ext cx="847700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chemeClr val="bg1"/>
                </a:solidFill>
              </a:rPr>
              <a:t>Prayer The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chemeClr val="bg1"/>
                </a:solidFill>
              </a:rPr>
              <a:t>First </a:t>
            </a:r>
            <a:r>
              <a:rPr lang="en-US" sz="8000" b="1" dirty="0" smtClean="0">
                <a:solidFill>
                  <a:schemeClr val="bg1"/>
                </a:solidFill>
              </a:rPr>
              <a:t>Building Block </a:t>
            </a:r>
            <a:endParaRPr lang="en-US" sz="8000" b="1" dirty="0" smtClean="0">
              <a:solidFill>
                <a:schemeClr val="bg1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Nehemiah 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1:1-11</a:t>
            </a:r>
            <a:endParaRPr kumimoji="0" lang="en-US" sz="72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1070081"/>
            <a:ext cx="9144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6600" b="1" dirty="0" smtClean="0">
                <a:solidFill>
                  <a:schemeClr val="bg1"/>
                </a:solidFill>
              </a:rPr>
              <a:t>Prayer gave Nehemiah </a:t>
            </a:r>
          </a:p>
          <a:p>
            <a:pPr lvl="0" algn="ctr"/>
            <a:r>
              <a:rPr lang="en-US" sz="6600" b="1" dirty="0" smtClean="0">
                <a:solidFill>
                  <a:schemeClr val="bg1"/>
                </a:solidFill>
              </a:rPr>
              <a:t>perspective; sharpens </a:t>
            </a:r>
          </a:p>
          <a:p>
            <a:pPr lvl="0" algn="ctr"/>
            <a:r>
              <a:rPr lang="en-US" sz="6600" b="1" dirty="0" smtClean="0">
                <a:solidFill>
                  <a:schemeClr val="bg1"/>
                </a:solidFill>
              </a:rPr>
              <a:t>his vision and </a:t>
            </a:r>
          </a:p>
          <a:p>
            <a:pPr lvl="0" algn="ctr"/>
            <a:r>
              <a:rPr lang="en-US" sz="6600" b="1" dirty="0" smtClean="0">
                <a:solidFill>
                  <a:schemeClr val="bg1"/>
                </a:solidFill>
              </a:rPr>
              <a:t>overcomes his anxieties.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" y="533400"/>
            <a:ext cx="9144000" cy="7012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buFont typeface="Arial" pitchFamily="34" charset="0"/>
              <a:buChar char="•"/>
            </a:pPr>
            <a:r>
              <a:rPr lang="en-US" sz="6000" b="1" dirty="0" smtClean="0">
                <a:solidFill>
                  <a:schemeClr val="bg1"/>
                </a:solidFill>
              </a:rPr>
              <a:t>Prayer gives us perspective on the situation, sharpens our vision on what we are to do and helps us overcome our fears and worries.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800" b="1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66800" y="685800"/>
            <a:ext cx="70911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Nehemiah’s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concern</a:t>
            </a: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problem. 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990600" y="609600"/>
            <a:ext cx="70911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Nehemiah’s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assurance</a:t>
            </a: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about God’s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Character. 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57200" y="1524000"/>
            <a:ext cx="826534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Nehemiah’s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acknowledgement</a:t>
            </a: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of sin. </a:t>
            </a:r>
            <a:endParaRPr kumimoji="0" lang="en-US" sz="7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90600" y="685800"/>
            <a:ext cx="70911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Nehemiah’s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trust</a:t>
            </a: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 God’s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Promises. 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brown powerpoint backgroun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14400" y="609600"/>
            <a:ext cx="709117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Nehemiah’s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faithfulness</a:t>
            </a: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get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involved.</a:t>
            </a:r>
            <a:endParaRPr kumimoji="0" lang="en-US" sz="8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85</Words>
  <Application>Microsoft Office PowerPoint</Application>
  <PresentationFormat>On-screen Show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7</cp:revision>
  <dcterms:created xsi:type="dcterms:W3CDTF">2019-01-12T05:49:09Z</dcterms:created>
  <dcterms:modified xsi:type="dcterms:W3CDTF">2019-01-13T13:06:36Z</dcterms:modified>
</cp:coreProperties>
</file>