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A3D38-8CF3-44BE-859E-872F55864BB7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870A5-05AC-46F9-884E-20044849D5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christmas backgrounds Jesus the first christmas gi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1600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THE FIRST CHRISTMAS GIFT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GENESIS 3:14-15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>
                <a:solidFill>
                  <a:schemeClr val="bg1"/>
                </a:solidFill>
              </a:rPr>
              <a:t>1. The </a:t>
            </a:r>
            <a:r>
              <a:rPr lang="en-US" sz="10700" b="1" dirty="0" smtClean="0">
                <a:solidFill>
                  <a:schemeClr val="bg1"/>
                </a:solidFill>
              </a:rPr>
              <a:t/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u="sng" dirty="0" smtClean="0">
                <a:solidFill>
                  <a:schemeClr val="bg1"/>
                </a:solidFill>
              </a:rPr>
              <a:t>given</a:t>
            </a:r>
            <a:r>
              <a:rPr lang="en-US" sz="10700" b="1" dirty="0" smtClean="0">
                <a:solidFill>
                  <a:schemeClr val="bg1"/>
                </a:solidFill>
              </a:rPr>
              <a:t> </a:t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>gift</a:t>
            </a:r>
            <a:r>
              <a:rPr lang="en-US" sz="10700" b="1" dirty="0">
                <a:solidFill>
                  <a:schemeClr val="bg1"/>
                </a:solidFill>
              </a:rPr>
              <a:t>.</a:t>
            </a:r>
            <a:r>
              <a:rPr lang="en-US" sz="10700" b="1" dirty="0"/>
              <a:t/>
            </a:r>
            <a:br>
              <a:rPr lang="en-US" sz="107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chemeClr val="bg1"/>
                </a:solidFill>
              </a:rPr>
              <a:t>2</a:t>
            </a:r>
            <a:r>
              <a:rPr lang="en-US" sz="10700" b="1" dirty="0">
                <a:solidFill>
                  <a:schemeClr val="bg1"/>
                </a:solidFill>
              </a:rPr>
              <a:t>. The </a:t>
            </a:r>
            <a:r>
              <a:rPr lang="en-US" sz="10700" b="1" dirty="0" smtClean="0">
                <a:solidFill>
                  <a:schemeClr val="bg1"/>
                </a:solidFill>
              </a:rPr>
              <a:t/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u="sng" dirty="0" smtClean="0">
                <a:solidFill>
                  <a:schemeClr val="bg1"/>
                </a:solidFill>
              </a:rPr>
              <a:t>perfect</a:t>
            </a:r>
            <a:r>
              <a:rPr lang="en-US" sz="10700" b="1" dirty="0" smtClean="0">
                <a:solidFill>
                  <a:schemeClr val="bg1"/>
                </a:solidFill>
              </a:rPr>
              <a:t> </a:t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>gift</a:t>
            </a:r>
            <a:r>
              <a:rPr lang="en-US" sz="10700" b="1" dirty="0">
                <a:solidFill>
                  <a:schemeClr val="bg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chemeClr val="bg1"/>
                </a:solidFill>
              </a:rPr>
              <a:t>3</a:t>
            </a:r>
            <a:r>
              <a:rPr lang="en-US" sz="10700" b="1" dirty="0">
                <a:solidFill>
                  <a:schemeClr val="bg1"/>
                </a:solidFill>
              </a:rPr>
              <a:t>. The </a:t>
            </a:r>
            <a:r>
              <a:rPr lang="en-US" sz="10700" b="1" u="sng" dirty="0">
                <a:solidFill>
                  <a:schemeClr val="bg1"/>
                </a:solidFill>
              </a:rPr>
              <a:t>conquering</a:t>
            </a:r>
            <a:r>
              <a:rPr lang="en-US" sz="10700" b="1" dirty="0">
                <a:solidFill>
                  <a:schemeClr val="bg1"/>
                </a:solidFill>
              </a:rPr>
              <a:t> </a:t>
            </a:r>
            <a:r>
              <a:rPr lang="en-US" sz="10700" b="1" dirty="0" smtClean="0">
                <a:solidFill>
                  <a:schemeClr val="bg1"/>
                </a:solidFill>
              </a:rPr>
              <a:t/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>gift</a:t>
            </a:r>
            <a:r>
              <a:rPr lang="en-US" sz="10700" b="1" dirty="0">
                <a:solidFill>
                  <a:schemeClr val="bg1"/>
                </a:solidFill>
              </a:rPr>
              <a:t>.</a:t>
            </a:r>
            <a:r>
              <a:rPr lang="en-US" sz="9800" b="1" dirty="0"/>
              <a:t/>
            </a:r>
            <a:br>
              <a:rPr lang="en-US" sz="9800" b="1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chemeClr val="bg1"/>
                </a:solidFill>
              </a:rPr>
              <a:t>4</a:t>
            </a:r>
            <a:r>
              <a:rPr lang="en-US" sz="10700" b="1" dirty="0">
                <a:solidFill>
                  <a:schemeClr val="bg1"/>
                </a:solidFill>
              </a:rPr>
              <a:t>. The </a:t>
            </a:r>
            <a:r>
              <a:rPr lang="en-US" sz="10700" b="1" dirty="0" smtClean="0">
                <a:solidFill>
                  <a:schemeClr val="bg1"/>
                </a:solidFill>
              </a:rPr>
              <a:t/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u="sng" dirty="0" smtClean="0">
                <a:solidFill>
                  <a:schemeClr val="bg1"/>
                </a:solidFill>
              </a:rPr>
              <a:t>saving</a:t>
            </a:r>
            <a:r>
              <a:rPr lang="en-US" sz="10700" b="1" dirty="0" smtClean="0">
                <a:solidFill>
                  <a:schemeClr val="bg1"/>
                </a:solidFill>
              </a:rPr>
              <a:t> </a:t>
            </a:r>
            <a:br>
              <a:rPr lang="en-US" sz="10700" b="1" dirty="0" smtClean="0">
                <a:solidFill>
                  <a:schemeClr val="bg1"/>
                </a:solidFill>
              </a:rPr>
            </a:br>
            <a:r>
              <a:rPr lang="en-US" sz="10700" b="1" dirty="0" smtClean="0">
                <a:solidFill>
                  <a:schemeClr val="bg1"/>
                </a:solidFill>
              </a:rPr>
              <a:t>gift</a:t>
            </a:r>
            <a:r>
              <a:rPr lang="en-US" sz="10700" b="1" dirty="0">
                <a:solidFill>
                  <a:schemeClr val="bg1"/>
                </a:solidFill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1. The  given  gift.   </vt:lpstr>
      <vt:lpstr>2. The  perfect  gift.  </vt:lpstr>
      <vt:lpstr>3. The conquering  gift.   </vt:lpstr>
      <vt:lpstr>4. The  saving  gift.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2018-11-23T20:23:30Z</dcterms:created>
  <dcterms:modified xsi:type="dcterms:W3CDTF">2018-11-23T20:31:55Z</dcterms:modified>
</cp:coreProperties>
</file>