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114800"/>
            <a:ext cx="4648200" cy="1219200"/>
          </a:xfrm>
        </p:spPr>
        <p:txBody>
          <a:bodyPr anchor="b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334000"/>
            <a:ext cx="4648200" cy="457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D5E1E7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457200"/>
            <a:ext cx="1257300" cy="5867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457200"/>
            <a:ext cx="6515100" cy="5867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371600"/>
            <a:ext cx="3429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23987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35100"/>
            <a:ext cx="2398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954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4648200"/>
            <a:ext cx="4648200" cy="1219200"/>
          </a:xfrm>
        </p:spPr>
        <p:txBody>
          <a:bodyPr/>
          <a:lstStyle/>
          <a:p>
            <a:pPr algn="ctr"/>
            <a:r>
              <a:rPr lang="en-US" sz="6000" b="1" dirty="0" smtClean="0"/>
              <a:t>HAPPY NEW YEAR</a:t>
            </a:r>
            <a:endParaRPr lang="en-US" sz="6000" b="1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334000"/>
            <a:ext cx="46482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3200"/>
            <a:ext cx="7162800" cy="838200"/>
          </a:xfrm>
        </p:spPr>
        <p:txBody>
          <a:bodyPr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Fresh Start for the New Year</a:t>
            </a:r>
            <a:br>
              <a:rPr lang="en-US" sz="7200" b="1" dirty="0" smtClean="0">
                <a:solidFill>
                  <a:schemeClr val="bg1"/>
                </a:solidFill>
              </a:rPr>
            </a:br>
            <a:r>
              <a:rPr lang="en-US" sz="7200" b="1" dirty="0" smtClean="0">
                <a:solidFill>
                  <a:schemeClr val="bg1"/>
                </a:solidFill>
              </a:rPr>
              <a:t/>
            </a:r>
            <a:br>
              <a:rPr lang="en-US" sz="7200" b="1" dirty="0" smtClean="0">
                <a:solidFill>
                  <a:schemeClr val="bg1"/>
                </a:solidFill>
              </a:rPr>
            </a:br>
            <a:r>
              <a:rPr lang="en-US" sz="7200" b="1" dirty="0" smtClean="0">
                <a:solidFill>
                  <a:schemeClr val="bg1"/>
                </a:solidFill>
              </a:rPr>
              <a:t>Philippians </a:t>
            </a:r>
            <a:br>
              <a:rPr lang="en-US" sz="7200" b="1" dirty="0" smtClean="0">
                <a:solidFill>
                  <a:schemeClr val="bg1"/>
                </a:solidFill>
              </a:rPr>
            </a:br>
            <a:r>
              <a:rPr lang="en-US" sz="7200" b="1" dirty="0" smtClean="0">
                <a:solidFill>
                  <a:schemeClr val="bg1"/>
                </a:solidFill>
              </a:rPr>
              <a:t>3:13-14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3200"/>
            <a:ext cx="7162800" cy="8382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1. Commit to forget your past failures.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505200"/>
            <a:ext cx="7162800" cy="8382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 Commit to give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up </a:t>
            </a:r>
            <a:r>
              <a:rPr lang="en-US" sz="6000" b="1" dirty="0" smtClean="0">
                <a:solidFill>
                  <a:schemeClr val="bg1"/>
                </a:solidFill>
              </a:rPr>
              <a:t>grudges.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3200"/>
            <a:ext cx="7162800" cy="8382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3</a:t>
            </a:r>
            <a:r>
              <a:rPr lang="en-US" sz="6000" b="1" dirty="0" smtClean="0">
                <a:solidFill>
                  <a:schemeClr val="bg1"/>
                </a:solidFill>
              </a:rPr>
              <a:t>. Commit to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restore </a:t>
            </a:r>
            <a:r>
              <a:rPr lang="en-US" sz="6000" b="1" dirty="0" smtClean="0">
                <a:solidFill>
                  <a:schemeClr val="bg1"/>
                </a:solidFill>
              </a:rPr>
              <a:t>broken relationships.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3200"/>
            <a:ext cx="7162800" cy="8382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 Commit to </a:t>
            </a:r>
            <a:r>
              <a:rPr lang="en-US" sz="6000" b="1" dirty="0" smtClean="0">
                <a:solidFill>
                  <a:schemeClr val="bg1"/>
                </a:solidFill>
              </a:rPr>
              <a:t>            turn </a:t>
            </a:r>
            <a:r>
              <a:rPr lang="en-US" sz="6000" b="1" dirty="0" smtClean="0">
                <a:solidFill>
                  <a:schemeClr val="bg1"/>
                </a:solidFill>
              </a:rPr>
              <a:t>from sin.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4648200"/>
            <a:ext cx="4648200" cy="1219200"/>
          </a:xfrm>
        </p:spPr>
        <p:txBody>
          <a:bodyPr/>
          <a:lstStyle/>
          <a:p>
            <a:pPr algn="ctr"/>
            <a:r>
              <a:rPr lang="en-US" sz="6000" b="1" dirty="0" smtClean="0"/>
              <a:t>HAPPY NEW YEAR</a:t>
            </a:r>
            <a:endParaRPr lang="en-US" sz="6000" b="1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334000"/>
            <a:ext cx="46482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Fireworks design template</vt:lpstr>
      <vt:lpstr>HAPPY NEW YEAR</vt:lpstr>
      <vt:lpstr>Fresh Start for the New Year  Philippians  3:13-14</vt:lpstr>
      <vt:lpstr>1. Commit to forget your past failures.</vt:lpstr>
      <vt:lpstr>2. Commit to give  up grudges.  </vt:lpstr>
      <vt:lpstr>3. Commit to  restore broken relationships.</vt:lpstr>
      <vt:lpstr>4. Commit to             turn from sin.</vt:lpstr>
      <vt:lpstr>HAPPY NEW YEAR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YEAR</dc:title>
  <dc:creator>Owner</dc:creator>
  <cp:lastModifiedBy>Owner</cp:lastModifiedBy>
  <cp:revision>1</cp:revision>
  <dcterms:created xsi:type="dcterms:W3CDTF">2019-01-04T21:57:00Z</dcterms:created>
  <dcterms:modified xsi:type="dcterms:W3CDTF">2019-01-04T22:02:05Z</dcterms:modified>
</cp:coreProperties>
</file>