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2" r:id="rId4"/>
    <p:sldId id="263" r:id="rId5"/>
    <p:sldId id="264" r:id="rId6"/>
    <p:sldId id="265" r:id="rId7"/>
    <p:sldId id="269" r:id="rId8"/>
    <p:sldId id="268" r:id="rId9"/>
    <p:sldId id="270" r:id="rId10"/>
    <p:sldId id="267" r:id="rId11"/>
    <p:sldId id="271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9AD9-4106-42F8-8D39-76D6DFBF2065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D47D-8D2F-4DF4-8587-349B5AB47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backgrounds for veteran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backgrounds for veteran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533400"/>
            <a:ext cx="82177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3. A preparedness </a:t>
            </a:r>
            <a:endParaRPr lang="en-US" sz="7200" b="1" dirty="0" smtClean="0"/>
          </a:p>
          <a:p>
            <a:pPr algn="ctr"/>
            <a:r>
              <a:rPr lang="en-US" sz="7200" b="1" dirty="0" smtClean="0"/>
              <a:t>to </a:t>
            </a:r>
            <a:r>
              <a:rPr lang="en-US" sz="7200" b="1" dirty="0"/>
              <a:t>act on </a:t>
            </a:r>
            <a:endParaRPr lang="en-US" sz="7200" b="1" dirty="0" smtClean="0"/>
          </a:p>
          <a:p>
            <a:pPr algn="ctr"/>
            <a:r>
              <a:rPr lang="en-US" sz="7200" b="1" u="sng" dirty="0" smtClean="0"/>
              <a:t>faith</a:t>
            </a:r>
            <a:r>
              <a:rPr lang="en-US" sz="7200" b="1" dirty="0" smtClean="0"/>
              <a:t> </a:t>
            </a:r>
            <a:r>
              <a:rPr lang="en-US" sz="7200" b="1" dirty="0"/>
              <a:t>alone.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backgrounds for veteran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81000"/>
            <a:ext cx="722719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*Will you </a:t>
            </a:r>
            <a:endParaRPr lang="en-US" sz="7200" b="1" dirty="0" smtClean="0"/>
          </a:p>
          <a:p>
            <a:pPr algn="ctr"/>
            <a:r>
              <a:rPr lang="en-US" sz="7200" b="1" dirty="0" smtClean="0"/>
              <a:t>be </a:t>
            </a:r>
            <a:r>
              <a:rPr lang="en-US" sz="7200" b="1" dirty="0"/>
              <a:t>a hero </a:t>
            </a:r>
            <a:endParaRPr lang="en-US" sz="7200" b="1" dirty="0" smtClean="0"/>
          </a:p>
          <a:p>
            <a:pPr algn="ctr"/>
            <a:r>
              <a:rPr lang="en-US" sz="7200" b="1" dirty="0" smtClean="0"/>
              <a:t>for </a:t>
            </a:r>
            <a:r>
              <a:rPr lang="en-US" sz="7200" b="1" dirty="0"/>
              <a:t>God or </a:t>
            </a:r>
            <a:endParaRPr lang="en-US" sz="7200" b="1" dirty="0" smtClean="0"/>
          </a:p>
          <a:p>
            <a:pPr algn="ctr"/>
            <a:r>
              <a:rPr lang="en-US" sz="7200" b="1" dirty="0" smtClean="0"/>
              <a:t>a </a:t>
            </a:r>
            <a:r>
              <a:rPr lang="en-US" sz="7200" b="1" dirty="0"/>
              <a:t>zero for </a:t>
            </a:r>
            <a:endParaRPr lang="en-US" sz="7200" b="1" dirty="0" smtClean="0"/>
          </a:p>
          <a:p>
            <a:pPr algn="ctr"/>
            <a:r>
              <a:rPr lang="en-US" sz="7200" b="1" dirty="0" smtClean="0"/>
              <a:t>yourself</a:t>
            </a:r>
            <a:r>
              <a:rPr lang="en-US" sz="7200" b="1" dirty="0"/>
              <a:t>.*</a:t>
            </a:r>
            <a:endParaRPr lang="en-US" sz="7200" dirty="0"/>
          </a:p>
          <a:p>
            <a:pPr algn="ctr"/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backgrounds for veteran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0400" y="533400"/>
            <a:ext cx="5635389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7200" b="1" dirty="0" smtClean="0"/>
              <a:t>THY SERVANT </a:t>
            </a:r>
            <a:br>
              <a:rPr lang="en-US" sz="7200" b="1" dirty="0" smtClean="0"/>
            </a:br>
            <a:r>
              <a:rPr lang="en-US" sz="7200" b="1" dirty="0" smtClean="0"/>
              <a:t>WILL GO  </a:t>
            </a:r>
            <a:br>
              <a:rPr lang="en-US" sz="7200" b="1" dirty="0" smtClean="0"/>
            </a:b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1 SAMUEL </a:t>
            </a:r>
            <a:br>
              <a:rPr lang="en-US" sz="7200" b="1" dirty="0" smtClean="0"/>
            </a:br>
            <a:r>
              <a:rPr lang="en-US" sz="7200" b="1" dirty="0" smtClean="0"/>
              <a:t>17:12-58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backgrounds for veteran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10819" y="685800"/>
            <a:ext cx="623318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7200" b="1" dirty="0" smtClean="0"/>
              <a:t>1. </a:t>
            </a:r>
            <a:r>
              <a:rPr lang="en-US" sz="7200" b="1" dirty="0" err="1" smtClean="0"/>
              <a:t>Heros</a:t>
            </a:r>
            <a:r>
              <a:rPr lang="en-US" sz="7200" b="1" dirty="0" smtClean="0"/>
              <a:t> are </a:t>
            </a:r>
          </a:p>
          <a:p>
            <a:pPr algn="ctr">
              <a:buNone/>
            </a:pPr>
            <a:r>
              <a:rPr lang="en-US" sz="7200" b="1" dirty="0" smtClean="0"/>
              <a:t>found in </a:t>
            </a:r>
          </a:p>
          <a:p>
            <a:pPr algn="ctr">
              <a:buNone/>
            </a:pPr>
            <a:r>
              <a:rPr lang="en-US" sz="7200" b="1" dirty="0" smtClean="0"/>
              <a:t>unlikely </a:t>
            </a:r>
            <a:r>
              <a:rPr lang="en-US" sz="7200" b="1" u="sng" dirty="0" smtClean="0"/>
              <a:t>places</a:t>
            </a:r>
            <a:r>
              <a:rPr lang="en-US" sz="7200" b="1" dirty="0" smtClean="0"/>
              <a:t>. 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backgrounds for veteran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457200"/>
            <a:ext cx="546649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2. </a:t>
            </a:r>
            <a:r>
              <a:rPr lang="en-US" sz="7200" b="1" dirty="0" err="1"/>
              <a:t>Heros</a:t>
            </a:r>
            <a:r>
              <a:rPr lang="en-US" sz="7200" b="1" dirty="0"/>
              <a:t> see </a:t>
            </a:r>
            <a:endParaRPr lang="en-US" sz="7200" b="1" dirty="0" smtClean="0"/>
          </a:p>
          <a:p>
            <a:r>
              <a:rPr lang="en-US" sz="7200" b="1" dirty="0" smtClean="0"/>
              <a:t>things </a:t>
            </a:r>
            <a:r>
              <a:rPr lang="en-US" sz="7200" b="1" dirty="0"/>
              <a:t>from a </a:t>
            </a:r>
            <a:endParaRPr lang="en-US" sz="7200" b="1" dirty="0" smtClean="0"/>
          </a:p>
          <a:p>
            <a:r>
              <a:rPr lang="en-US" sz="7200" b="1" dirty="0" smtClean="0"/>
              <a:t>different </a:t>
            </a:r>
          </a:p>
          <a:p>
            <a:r>
              <a:rPr lang="en-US" sz="7200" b="1" u="sng" dirty="0" smtClean="0"/>
              <a:t>perspective</a:t>
            </a:r>
            <a:r>
              <a:rPr lang="en-US" sz="72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backgrounds for veteran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457200"/>
            <a:ext cx="5812681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3. </a:t>
            </a:r>
            <a:r>
              <a:rPr lang="en-US" sz="7200" b="1" dirty="0" err="1"/>
              <a:t>Heros</a:t>
            </a:r>
            <a:r>
              <a:rPr lang="en-US" sz="7200" b="1" dirty="0"/>
              <a:t> often </a:t>
            </a:r>
            <a:endParaRPr lang="en-US" sz="7200" b="1" dirty="0" smtClean="0"/>
          </a:p>
          <a:p>
            <a:r>
              <a:rPr lang="en-US" sz="7200" b="1" dirty="0" smtClean="0"/>
              <a:t>have </a:t>
            </a:r>
            <a:r>
              <a:rPr lang="en-US" sz="7200" b="1" dirty="0"/>
              <a:t>to </a:t>
            </a:r>
            <a:endParaRPr lang="en-US" sz="7200" b="1" dirty="0" smtClean="0"/>
          </a:p>
          <a:p>
            <a:r>
              <a:rPr lang="en-US" sz="7200" b="1" u="sng" dirty="0" smtClean="0"/>
              <a:t>overcome</a:t>
            </a:r>
            <a:r>
              <a:rPr lang="en-US" sz="7200" b="1" dirty="0" smtClean="0"/>
              <a:t> </a:t>
            </a:r>
          </a:p>
          <a:p>
            <a:r>
              <a:rPr lang="en-US" sz="7200" b="1" dirty="0" smtClean="0"/>
              <a:t>unexpected </a:t>
            </a:r>
          </a:p>
          <a:p>
            <a:r>
              <a:rPr lang="en-US" sz="7200" b="1" dirty="0" smtClean="0"/>
              <a:t>opposition</a:t>
            </a:r>
            <a:r>
              <a:rPr lang="en-US" sz="72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backgrounds for veteran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533400"/>
            <a:ext cx="581268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4. </a:t>
            </a:r>
            <a:r>
              <a:rPr lang="en-US" sz="7200" b="1" dirty="0" err="1"/>
              <a:t>Heros</a:t>
            </a:r>
            <a:r>
              <a:rPr lang="en-US" sz="7200" b="1" dirty="0"/>
              <a:t> often </a:t>
            </a:r>
            <a:endParaRPr lang="en-US" sz="7200" b="1" dirty="0" smtClean="0"/>
          </a:p>
          <a:p>
            <a:r>
              <a:rPr lang="en-US" sz="7200" b="1" dirty="0" smtClean="0"/>
              <a:t>are </a:t>
            </a:r>
            <a:r>
              <a:rPr lang="en-US" sz="7200" b="1" u="sng" dirty="0"/>
              <a:t>unknown</a:t>
            </a:r>
            <a:r>
              <a:rPr lang="en-US" sz="7200" b="1" dirty="0"/>
              <a:t> </a:t>
            </a:r>
            <a:endParaRPr lang="en-US" sz="7200" b="1" dirty="0" smtClean="0"/>
          </a:p>
          <a:p>
            <a:r>
              <a:rPr lang="en-US" sz="7200" b="1" dirty="0" smtClean="0"/>
              <a:t>by </a:t>
            </a:r>
            <a:r>
              <a:rPr lang="en-US" sz="7200" b="1" dirty="0"/>
              <a:t>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backgrounds for veteran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533400"/>
            <a:ext cx="528163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What does it </a:t>
            </a:r>
            <a:endParaRPr lang="en-US" sz="7200" b="1" dirty="0" smtClean="0"/>
          </a:p>
          <a:p>
            <a:r>
              <a:rPr lang="en-US" sz="7200" b="1" dirty="0" smtClean="0"/>
              <a:t>take </a:t>
            </a:r>
            <a:r>
              <a:rPr lang="en-US" sz="7200" b="1" dirty="0"/>
              <a:t>to be a </a:t>
            </a:r>
            <a:endParaRPr lang="en-US" sz="7200" b="1" dirty="0" smtClean="0"/>
          </a:p>
          <a:p>
            <a:r>
              <a:rPr lang="en-US" sz="7200" b="1" dirty="0" smtClean="0"/>
              <a:t>hero </a:t>
            </a:r>
            <a:r>
              <a:rPr lang="en-US" sz="7200" b="1" dirty="0"/>
              <a:t>of the </a:t>
            </a:r>
            <a:endParaRPr lang="en-US" sz="7200" b="1" dirty="0" smtClean="0"/>
          </a:p>
          <a:p>
            <a:r>
              <a:rPr lang="en-US" sz="7200" b="1" dirty="0" smtClean="0"/>
              <a:t>faith</a:t>
            </a:r>
            <a:r>
              <a:rPr lang="en-US" sz="7200" b="1" dirty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backgrounds for veteran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1143000"/>
            <a:ext cx="478207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/>
              <a:t>1. A </a:t>
            </a:r>
            <a:r>
              <a:rPr lang="en-US" sz="7200" b="1" dirty="0"/>
              <a:t>sense </a:t>
            </a:r>
            <a:endParaRPr lang="en-US" sz="7200" b="1" dirty="0" smtClean="0"/>
          </a:p>
          <a:p>
            <a:r>
              <a:rPr lang="en-US" sz="7200" b="1" dirty="0" smtClean="0"/>
              <a:t>of </a:t>
            </a:r>
            <a:r>
              <a:rPr lang="en-US" sz="7200" b="1" u="sng" dirty="0"/>
              <a:t>purpose</a:t>
            </a:r>
            <a:r>
              <a:rPr lang="en-US" sz="72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backgrounds for veteran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88148" y="838200"/>
            <a:ext cx="615585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2. An attitude </a:t>
            </a:r>
            <a:endParaRPr lang="en-US" sz="7200" b="1" dirty="0" smtClean="0"/>
          </a:p>
          <a:p>
            <a:r>
              <a:rPr lang="en-US" sz="7200" b="1" dirty="0" smtClean="0"/>
              <a:t>of </a:t>
            </a:r>
            <a:r>
              <a:rPr lang="en-US" sz="7200" b="1" u="sng" dirty="0"/>
              <a:t>expectation</a:t>
            </a:r>
            <a:r>
              <a:rPr lang="en-US" sz="72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90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 SERVANT  WILL GO    1 SAMUEL  17:12-58</dc:title>
  <dc:creator>Owner</dc:creator>
  <cp:lastModifiedBy>Owner</cp:lastModifiedBy>
  <cp:revision>2</cp:revision>
  <dcterms:created xsi:type="dcterms:W3CDTF">2018-11-10T00:22:40Z</dcterms:created>
  <dcterms:modified xsi:type="dcterms:W3CDTF">2018-11-11T00:50:26Z</dcterms:modified>
</cp:coreProperties>
</file>