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DEBE5-58D2-4225-8BB8-219FE097ACA7}" type="datetimeFigureOut">
              <a:rPr lang="en-US" smtClean="0"/>
              <a:pPr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EB480-B0A6-4023-B97F-8162854A8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8890-1237-41E5-A234-BB77A10179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0401-E738-4C6B-9059-E97AF72D59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Thanksgiving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A Time </a:t>
            </a:r>
            <a:r>
              <a:rPr lang="en-US" sz="8000" b="1" smtClean="0">
                <a:latin typeface="Times New Roman" pitchFamily="18" charset="0"/>
                <a:cs typeface="Times New Roman" pitchFamily="18" charset="0"/>
              </a:rPr>
              <a:t>To Give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Thanks</a:t>
            </a:r>
            <a:br>
              <a:rPr lang="en-US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Psalm </a:t>
            </a:r>
            <a:r>
              <a:rPr lang="en-US" sz="8000" b="1" dirty="0">
                <a:latin typeface="Times New Roman" pitchFamily="18" charset="0"/>
                <a:cs typeface="Times New Roman" pitchFamily="18" charset="0"/>
              </a:rPr>
              <a:t>100; 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Psalm 145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1. Christians thank God for His </a:t>
            </a:r>
            <a:r>
              <a:rPr lang="en-US" sz="5800" b="1" u="sng" dirty="0">
                <a:latin typeface="Times New Roman" pitchFamily="18" charset="0"/>
                <a:cs typeface="Times New Roman" pitchFamily="18" charset="0"/>
              </a:rPr>
              <a:t>goodness</a:t>
            </a: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2. Christians thank God for His </a:t>
            </a:r>
            <a:r>
              <a:rPr lang="en-US" sz="5800" b="1" u="sng" dirty="0">
                <a:latin typeface="Times New Roman" pitchFamily="18" charset="0"/>
                <a:cs typeface="Times New Roman" pitchFamily="18" charset="0"/>
              </a:rPr>
              <a:t>greatness</a:t>
            </a: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3. Christians thank God for His </a:t>
            </a:r>
            <a:r>
              <a:rPr lang="en-US" sz="5800" b="1" u="sng" dirty="0" smtClean="0">
                <a:latin typeface="Times New Roman" pitchFamily="18" charset="0"/>
                <a:cs typeface="Times New Roman" pitchFamily="18" charset="0"/>
              </a:rPr>
              <a:t>grace</a:t>
            </a: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4. Christians thank God for His </a:t>
            </a:r>
            <a:r>
              <a:rPr lang="en-US" sz="5800" b="1" u="sng" dirty="0" smtClean="0">
                <a:latin typeface="Times New Roman" pitchFamily="18" charset="0"/>
                <a:cs typeface="Times New Roman" pitchFamily="18" charset="0"/>
              </a:rPr>
              <a:t>gospel</a:t>
            </a: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5. Christians thank God for His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guidance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6. Christians thank God for His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gifts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6" name="AutoShape 2" descr="Image result for thanksgiving power point slid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8" name="Picture 4" descr="Image result for thanksgiving power point sli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Slide 1</vt:lpstr>
      <vt:lpstr>Thanksgiving  A Time To Give Thanks Psalm 100;  Psalm 145  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2018-11-15T23:33:40Z</dcterms:created>
  <dcterms:modified xsi:type="dcterms:W3CDTF">2018-11-18T02:42:31Z</dcterms:modified>
</cp:coreProperties>
</file>