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EA88A-8979-46D8-80F4-7DF2EC97A533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9758-DD5A-40B5-B1B3-4FDADAAB2C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EA88A-8979-46D8-80F4-7DF2EC97A533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9758-DD5A-40B5-B1B3-4FDADAAB2C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EA88A-8979-46D8-80F4-7DF2EC97A533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9758-DD5A-40B5-B1B3-4FDADAAB2C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EA88A-8979-46D8-80F4-7DF2EC97A533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9758-DD5A-40B5-B1B3-4FDADAAB2C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EA88A-8979-46D8-80F4-7DF2EC97A533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9758-DD5A-40B5-B1B3-4FDADAAB2C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EA88A-8979-46D8-80F4-7DF2EC97A533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9758-DD5A-40B5-B1B3-4FDADAAB2C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EA88A-8979-46D8-80F4-7DF2EC97A533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9758-DD5A-40B5-B1B3-4FDADAAB2C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EA88A-8979-46D8-80F4-7DF2EC97A533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9758-DD5A-40B5-B1B3-4FDADAAB2C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EA88A-8979-46D8-80F4-7DF2EC97A533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9758-DD5A-40B5-B1B3-4FDADAAB2C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EA88A-8979-46D8-80F4-7DF2EC97A533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9758-DD5A-40B5-B1B3-4FDADAAB2C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EA88A-8979-46D8-80F4-7DF2EC97A533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9758-DD5A-40B5-B1B3-4FDADAAB2C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EA88A-8979-46D8-80F4-7DF2EC97A533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D9758-DD5A-40B5-B1B3-4FDADAAB2C2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04800" y="4114800"/>
            <a:ext cx="83058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200" b="1" dirty="0" smtClean="0">
                <a:solidFill>
                  <a:schemeClr val="bg1"/>
                </a:solidFill>
              </a:rPr>
              <a:t>WEATHERING THE STORMS OF LIFE</a:t>
            </a:r>
          </a:p>
          <a:p>
            <a:pPr algn="r"/>
            <a:endParaRPr lang="en-US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219200" y="1828802"/>
            <a:ext cx="712291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7200" b="1" dirty="0">
                <a:solidFill>
                  <a:schemeClr val="bg1"/>
                </a:solidFill>
              </a:rPr>
              <a:t>IV. The Anchor of </a:t>
            </a:r>
            <a:endParaRPr lang="en-US" sz="7200" b="1" dirty="0" smtClean="0">
              <a:solidFill>
                <a:schemeClr val="bg1"/>
              </a:solidFill>
            </a:endParaRPr>
          </a:p>
          <a:p>
            <a:r>
              <a:rPr lang="en-US" sz="7200" b="1" dirty="0" smtClean="0">
                <a:solidFill>
                  <a:schemeClr val="bg1"/>
                </a:solidFill>
              </a:rPr>
              <a:t>God’s </a:t>
            </a:r>
            <a:r>
              <a:rPr lang="en-US" sz="7200" b="1" u="sng" dirty="0">
                <a:solidFill>
                  <a:schemeClr val="bg1"/>
                </a:solidFill>
              </a:rPr>
              <a:t>Fulfillment</a:t>
            </a:r>
            <a:r>
              <a:rPr lang="en-US" sz="7200" b="1" dirty="0">
                <a:solidFill>
                  <a:schemeClr val="bg1"/>
                </a:solidFill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81000" y="3657600"/>
            <a:ext cx="8305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b="1" dirty="0">
                <a:solidFill>
                  <a:schemeClr val="bg1"/>
                </a:solidFill>
              </a:rPr>
              <a:t>Anchors For The </a:t>
            </a:r>
            <a:endParaRPr lang="en-US" sz="6000" b="1" dirty="0" smtClean="0">
              <a:solidFill>
                <a:schemeClr val="bg1"/>
              </a:solidFill>
            </a:endParaRPr>
          </a:p>
          <a:p>
            <a:pPr algn="r"/>
            <a:r>
              <a:rPr lang="en-US" sz="6000" b="1" dirty="0" smtClean="0">
                <a:solidFill>
                  <a:schemeClr val="bg1"/>
                </a:solidFill>
              </a:rPr>
              <a:t>Storms </a:t>
            </a:r>
            <a:r>
              <a:rPr lang="en-US" sz="6000" b="1" dirty="0">
                <a:solidFill>
                  <a:schemeClr val="bg1"/>
                </a:solidFill>
              </a:rPr>
              <a:t>of Life </a:t>
            </a:r>
            <a:endParaRPr lang="en-US" sz="6000" b="1" dirty="0" smtClean="0">
              <a:solidFill>
                <a:schemeClr val="bg1"/>
              </a:solidFill>
            </a:endParaRPr>
          </a:p>
          <a:p>
            <a:pPr algn="r"/>
            <a:r>
              <a:rPr lang="en-US" sz="6000" b="1" smtClean="0">
                <a:solidFill>
                  <a:schemeClr val="bg1"/>
                </a:solidFill>
              </a:rPr>
              <a:t>Acts 27:14-29 </a:t>
            </a:r>
            <a:endParaRPr lang="en-US" sz="6000" b="1" dirty="0">
              <a:solidFill>
                <a:schemeClr val="bg1"/>
              </a:solidFill>
            </a:endParaRPr>
          </a:p>
          <a:p>
            <a:pPr algn="r"/>
            <a:endParaRPr lang="en-US" sz="6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447800" y="1752601"/>
            <a:ext cx="6479659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7200" b="1" dirty="0" smtClean="0">
                <a:solidFill>
                  <a:schemeClr val="bg1"/>
                </a:solidFill>
              </a:rPr>
              <a:t>I. The </a:t>
            </a:r>
            <a:r>
              <a:rPr lang="en-US" sz="7200" b="1" dirty="0">
                <a:solidFill>
                  <a:schemeClr val="bg1"/>
                </a:solidFill>
              </a:rPr>
              <a:t>Anchor of </a:t>
            </a:r>
            <a:endParaRPr lang="en-US" sz="7200" b="1" dirty="0" smtClean="0">
              <a:solidFill>
                <a:schemeClr val="bg1"/>
              </a:solidFill>
            </a:endParaRPr>
          </a:p>
          <a:p>
            <a:r>
              <a:rPr lang="en-US" sz="7200" b="1" dirty="0" smtClean="0">
                <a:solidFill>
                  <a:schemeClr val="bg1"/>
                </a:solidFill>
              </a:rPr>
              <a:t>God’s </a:t>
            </a:r>
            <a:r>
              <a:rPr lang="en-US" sz="7200" b="1" u="sng" dirty="0">
                <a:solidFill>
                  <a:schemeClr val="bg1"/>
                </a:solidFill>
              </a:rPr>
              <a:t>Presence</a:t>
            </a:r>
            <a:r>
              <a:rPr lang="en-US" sz="7200" b="1" dirty="0">
                <a:solidFill>
                  <a:schemeClr val="bg1"/>
                </a:solidFill>
              </a:rPr>
              <a:t>.</a:t>
            </a:r>
            <a:endParaRPr lang="en-US" sz="7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219200" y="1828801"/>
            <a:ext cx="6726521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7200" b="1" dirty="0">
                <a:solidFill>
                  <a:schemeClr val="bg1"/>
                </a:solidFill>
              </a:rPr>
              <a:t>II. The Anchor of </a:t>
            </a:r>
            <a:endParaRPr lang="en-US" sz="7200" b="1" dirty="0" smtClean="0">
              <a:solidFill>
                <a:schemeClr val="bg1"/>
              </a:solidFill>
            </a:endParaRPr>
          </a:p>
          <a:p>
            <a:r>
              <a:rPr lang="en-US" sz="7200" b="1" dirty="0" smtClean="0">
                <a:solidFill>
                  <a:schemeClr val="bg1"/>
                </a:solidFill>
              </a:rPr>
              <a:t>God’s </a:t>
            </a:r>
            <a:r>
              <a:rPr lang="en-US" sz="7200" b="1" u="sng" dirty="0">
                <a:solidFill>
                  <a:schemeClr val="bg1"/>
                </a:solidFill>
              </a:rPr>
              <a:t>Promises</a:t>
            </a:r>
            <a:r>
              <a:rPr lang="en-US" sz="7200" b="1" dirty="0">
                <a:solidFill>
                  <a:schemeClr val="bg1"/>
                </a:solidFill>
              </a:rPr>
              <a:t>.</a:t>
            </a:r>
            <a:endParaRPr lang="en-US" sz="7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762000"/>
            <a:ext cx="9144000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</a:rPr>
              <a:t>God’s Promises:</a:t>
            </a:r>
            <a:r>
              <a:rPr lang="en-US" sz="6600" b="1" dirty="0"/>
              <a:t> </a:t>
            </a:r>
            <a:endParaRPr lang="en-US" sz="6600" b="1" dirty="0" smtClean="0"/>
          </a:p>
          <a:p>
            <a:pPr algn="ctr"/>
            <a:r>
              <a:rPr lang="en-US" sz="6600" b="1" dirty="0" smtClean="0">
                <a:solidFill>
                  <a:schemeClr val="bg1"/>
                </a:solidFill>
              </a:rPr>
              <a:t>1</a:t>
            </a:r>
            <a:r>
              <a:rPr lang="en-US" sz="6600" b="1" dirty="0">
                <a:solidFill>
                  <a:schemeClr val="bg1"/>
                </a:solidFill>
              </a:rPr>
              <a:t>. Brighter Days - </a:t>
            </a:r>
            <a:endParaRPr lang="en-US" sz="66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6600" b="1" dirty="0" smtClean="0">
                <a:solidFill>
                  <a:schemeClr val="bg1"/>
                </a:solidFill>
              </a:rPr>
              <a:t>Psalms </a:t>
            </a:r>
            <a:r>
              <a:rPr lang="en-US" sz="6600" b="1" dirty="0">
                <a:solidFill>
                  <a:schemeClr val="bg1"/>
                </a:solidFill>
              </a:rPr>
              <a:t>30:5</a:t>
            </a:r>
          </a:p>
          <a:p>
            <a:pPr algn="ctr"/>
            <a:r>
              <a:rPr lang="en-US" sz="6600" b="1" dirty="0">
                <a:solidFill>
                  <a:schemeClr val="bg1"/>
                </a:solidFill>
              </a:rPr>
              <a:t>2. Deliverance - </a:t>
            </a:r>
            <a:endParaRPr lang="en-US" sz="66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6600" b="1" dirty="0" smtClean="0">
                <a:solidFill>
                  <a:schemeClr val="bg1"/>
                </a:solidFill>
              </a:rPr>
              <a:t>Psalms 34:19</a:t>
            </a:r>
            <a:endParaRPr lang="en-US" sz="6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304800"/>
            <a:ext cx="9144000" cy="812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3. Everything is for our Good - Romans 8:18; Romans 8:28; 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2 Corinthians 4:17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4. Divine Grace - 2 Corinthians 12:9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5. God’s Perfect Plan – Jeremiah 29:11</a:t>
            </a:r>
          </a:p>
          <a:p>
            <a:endParaRPr lang="en-US" sz="7200" b="1" dirty="0" smtClean="0">
              <a:solidFill>
                <a:schemeClr val="bg1"/>
              </a:solidFill>
            </a:endParaRPr>
          </a:p>
          <a:p>
            <a:endParaRPr lang="en-US" sz="7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219200" y="1828802"/>
            <a:ext cx="697338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7200" b="1" dirty="0">
                <a:solidFill>
                  <a:schemeClr val="bg1"/>
                </a:solidFill>
              </a:rPr>
              <a:t>III. The Anchor of </a:t>
            </a:r>
            <a:endParaRPr lang="en-US" sz="7200" b="1" dirty="0" smtClean="0">
              <a:solidFill>
                <a:schemeClr val="bg1"/>
              </a:solidFill>
            </a:endParaRPr>
          </a:p>
          <a:p>
            <a:r>
              <a:rPr lang="en-US" sz="7200" b="1" dirty="0" smtClean="0">
                <a:solidFill>
                  <a:schemeClr val="bg1"/>
                </a:solidFill>
              </a:rPr>
              <a:t>God’s </a:t>
            </a:r>
            <a:r>
              <a:rPr lang="en-US" sz="7200" b="1" u="sng" dirty="0">
                <a:solidFill>
                  <a:schemeClr val="bg1"/>
                </a:solidFill>
              </a:rPr>
              <a:t>Guidance</a:t>
            </a:r>
            <a:r>
              <a:rPr lang="en-US" sz="7200" b="1" dirty="0">
                <a:solidFill>
                  <a:schemeClr val="bg1"/>
                </a:solidFill>
              </a:rPr>
              <a:t>. </a:t>
            </a:r>
            <a:endParaRPr lang="en-US" sz="7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457200" y="381000"/>
            <a:ext cx="81534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>
              <a:buFont typeface="Arial" pitchFamily="34" charset="0"/>
              <a:buChar char="•"/>
            </a:pPr>
            <a:r>
              <a:rPr lang="en-US" sz="6000" b="1" dirty="0">
                <a:solidFill>
                  <a:schemeClr val="bg1"/>
                </a:solidFill>
              </a:rPr>
              <a:t>God is sovereign.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</a:rPr>
              <a:t>Isaiah </a:t>
            </a:r>
            <a:r>
              <a:rPr lang="en-US" sz="6000" b="1" dirty="0" smtClean="0">
                <a:solidFill>
                  <a:schemeClr val="bg1"/>
                </a:solidFill>
              </a:rPr>
              <a:t>45:7</a:t>
            </a:r>
          </a:p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 </a:t>
            </a:r>
            <a:endParaRPr lang="en-US" sz="6000" b="1" dirty="0">
              <a:solidFill>
                <a:schemeClr val="bg1"/>
              </a:solidFill>
            </a:endParaRPr>
          </a:p>
          <a:p>
            <a:pPr lvl="0" algn="ctr">
              <a:buFont typeface="Arial" pitchFamily="34" charset="0"/>
              <a:buChar char="•"/>
            </a:pPr>
            <a:r>
              <a:rPr lang="en-US" sz="6000" b="1" dirty="0">
                <a:solidFill>
                  <a:schemeClr val="bg1"/>
                </a:solidFill>
              </a:rPr>
              <a:t>God knows what is best for us.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</a:rPr>
              <a:t>Jeremiah 29:11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228600" y="152400"/>
            <a:ext cx="868680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>
              <a:buFont typeface="Arial" pitchFamily="34" charset="0"/>
              <a:buChar char="•"/>
            </a:pPr>
            <a:r>
              <a:rPr lang="en-US" sz="6000" b="1" dirty="0" smtClean="0">
                <a:solidFill>
                  <a:schemeClr val="bg1"/>
                </a:solidFill>
              </a:rPr>
              <a:t>God </a:t>
            </a:r>
            <a:r>
              <a:rPr lang="en-US" sz="6000" b="1" dirty="0">
                <a:solidFill>
                  <a:schemeClr val="bg1"/>
                </a:solidFill>
              </a:rPr>
              <a:t>works all things for my good. 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</a:rPr>
              <a:t>Romans </a:t>
            </a:r>
            <a:r>
              <a:rPr lang="en-US" sz="6000" b="1" dirty="0" smtClean="0">
                <a:solidFill>
                  <a:schemeClr val="bg1"/>
                </a:solidFill>
              </a:rPr>
              <a:t>8:28</a:t>
            </a:r>
          </a:p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 </a:t>
            </a:r>
            <a:endParaRPr lang="en-US" sz="6000" b="1" dirty="0">
              <a:solidFill>
                <a:schemeClr val="bg1"/>
              </a:solidFill>
            </a:endParaRPr>
          </a:p>
          <a:p>
            <a:pPr lvl="0" algn="ctr">
              <a:buFont typeface="Arial" pitchFamily="34" charset="0"/>
              <a:buChar char="•"/>
            </a:pPr>
            <a:r>
              <a:rPr lang="en-US" sz="6000" b="1" dirty="0">
                <a:solidFill>
                  <a:schemeClr val="bg1"/>
                </a:solidFill>
              </a:rPr>
              <a:t>God is our refuge in the storms of life.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</a:rPr>
              <a:t>Psalms 57:1, Isaiah 25:4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95</Words>
  <Application>Microsoft Office PowerPoint</Application>
  <PresentationFormat>On-screen Show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3</cp:revision>
  <dcterms:created xsi:type="dcterms:W3CDTF">2018-10-14T01:59:46Z</dcterms:created>
  <dcterms:modified xsi:type="dcterms:W3CDTF">2018-10-14T02:11:47Z</dcterms:modified>
</cp:coreProperties>
</file>