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69F13-CCE4-4EEB-AB74-0916CB57EA16}" type="datetimeFigureOut">
              <a:rPr lang="en-US" smtClean="0"/>
              <a:t>10/5/2018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094B-8BD7-49D9-AE5C-B4F2AF0C65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4114800"/>
            <a:ext cx="83058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7200" b="1" dirty="0" smtClean="0">
                <a:solidFill>
                  <a:schemeClr val="bg1"/>
                </a:solidFill>
              </a:rPr>
              <a:t>WEATHERING THE STORMS OF LIFE</a:t>
            </a:r>
          </a:p>
          <a:p>
            <a:pPr algn="r"/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81000" y="3657600"/>
            <a:ext cx="830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0" b="1" dirty="0" smtClean="0">
                <a:solidFill>
                  <a:schemeClr val="bg1"/>
                </a:solidFill>
              </a:rPr>
              <a:t>Hidden blessings </a:t>
            </a:r>
            <a:r>
              <a:rPr lang="en-US" sz="6000" b="1" dirty="0">
                <a:solidFill>
                  <a:schemeClr val="bg1"/>
                </a:solidFill>
              </a:rPr>
              <a:t>In </a:t>
            </a:r>
            <a:endParaRPr lang="en-US" sz="6000" b="1" dirty="0" smtClean="0">
              <a:solidFill>
                <a:schemeClr val="bg1"/>
              </a:solidFill>
            </a:endParaRPr>
          </a:p>
          <a:p>
            <a:pPr algn="r"/>
            <a:r>
              <a:rPr lang="en-US" sz="6000" b="1" dirty="0" smtClean="0">
                <a:solidFill>
                  <a:schemeClr val="bg1"/>
                </a:solidFill>
              </a:rPr>
              <a:t>The </a:t>
            </a:r>
            <a:r>
              <a:rPr lang="en-US" sz="6000" b="1" dirty="0" smtClean="0">
                <a:solidFill>
                  <a:schemeClr val="bg1"/>
                </a:solidFill>
              </a:rPr>
              <a:t>Storms of Life </a:t>
            </a:r>
            <a:endParaRPr lang="en-US" sz="6000" b="1" dirty="0">
              <a:solidFill>
                <a:schemeClr val="bg1"/>
              </a:solidFill>
            </a:endParaRPr>
          </a:p>
          <a:p>
            <a:pPr algn="r"/>
            <a:r>
              <a:rPr lang="en-US" sz="6000" b="1" dirty="0">
                <a:solidFill>
                  <a:schemeClr val="bg1"/>
                </a:solidFill>
              </a:rPr>
              <a:t>Matthew 14:22-33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47800" y="1752600"/>
            <a:ext cx="758015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</a:rPr>
              <a:t>I. Storms </a:t>
            </a:r>
            <a:r>
              <a:rPr lang="en-US" sz="7200" b="1" dirty="0">
                <a:solidFill>
                  <a:schemeClr val="bg1"/>
                </a:solidFill>
              </a:rPr>
              <a:t>are God’s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way </a:t>
            </a:r>
            <a:r>
              <a:rPr lang="en-US" sz="7200" b="1" dirty="0">
                <a:solidFill>
                  <a:schemeClr val="bg1"/>
                </a:solidFill>
              </a:rPr>
              <a:t>of </a:t>
            </a:r>
            <a:r>
              <a:rPr lang="en-US" sz="7200" b="1" u="sng" dirty="0">
                <a:solidFill>
                  <a:schemeClr val="bg1"/>
                </a:solidFill>
              </a:rPr>
              <a:t>moving</a:t>
            </a:r>
            <a:r>
              <a:rPr lang="en-US" sz="7200" b="1" dirty="0">
                <a:solidFill>
                  <a:schemeClr val="bg1"/>
                </a:solidFill>
              </a:rPr>
              <a:t> us.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219200" y="1828800"/>
            <a:ext cx="782701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II. Storms are God’s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Means </a:t>
            </a:r>
            <a:r>
              <a:rPr lang="en-US" sz="7200" b="1" dirty="0">
                <a:solidFill>
                  <a:schemeClr val="bg1"/>
                </a:solidFill>
              </a:rPr>
              <a:t>of </a:t>
            </a:r>
            <a:r>
              <a:rPr lang="en-US" sz="7200" b="1" u="sng" dirty="0">
                <a:solidFill>
                  <a:schemeClr val="bg1"/>
                </a:solidFill>
              </a:rPr>
              <a:t>growth</a:t>
            </a:r>
            <a:r>
              <a:rPr lang="en-US" sz="7200" b="1" dirty="0">
                <a:solidFill>
                  <a:schemeClr val="bg1"/>
                </a:solidFill>
              </a:rPr>
              <a:t>.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Related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066800" y="1066800"/>
            <a:ext cx="807387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7200" b="1" dirty="0">
                <a:solidFill>
                  <a:schemeClr val="bg1"/>
                </a:solidFill>
              </a:rPr>
              <a:t>III. Storms are God’s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way </a:t>
            </a:r>
            <a:r>
              <a:rPr lang="en-US" sz="7200" b="1" dirty="0">
                <a:solidFill>
                  <a:schemeClr val="bg1"/>
                </a:solidFill>
              </a:rPr>
              <a:t>of growing </a:t>
            </a:r>
            <a:endParaRPr lang="en-US" sz="7200" b="1" dirty="0" smtClean="0">
              <a:solidFill>
                <a:schemeClr val="bg1"/>
              </a:solidFill>
            </a:endParaRPr>
          </a:p>
          <a:p>
            <a:r>
              <a:rPr lang="en-US" sz="7200" b="1" dirty="0" smtClean="0">
                <a:solidFill>
                  <a:schemeClr val="bg1"/>
                </a:solidFill>
              </a:rPr>
              <a:t>our </a:t>
            </a:r>
            <a:r>
              <a:rPr lang="en-US" sz="7200" b="1" u="sng" dirty="0">
                <a:solidFill>
                  <a:schemeClr val="bg1"/>
                </a:solidFill>
              </a:rPr>
              <a:t>Testimony</a:t>
            </a:r>
            <a:r>
              <a:rPr lang="en-US" sz="7200" b="1" dirty="0">
                <a:solidFill>
                  <a:schemeClr val="bg1"/>
                </a:solidFill>
              </a:rPr>
              <a:t>.</a:t>
            </a:r>
            <a:endParaRPr lang="en-US" sz="7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2018-10-06T01:45:44Z</dcterms:created>
  <dcterms:modified xsi:type="dcterms:W3CDTF">2018-10-06T01:49:03Z</dcterms:modified>
</cp:coreProperties>
</file>