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478F-2722-4C25-BE7F-E803A1A7B677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395A-9C54-4325-B965-E3576224C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1148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 smtClean="0">
                <a:solidFill>
                  <a:schemeClr val="bg1"/>
                </a:solidFill>
              </a:rPr>
              <a:t>WEATHERING THE STORMS OF LIFE</a:t>
            </a:r>
          </a:p>
          <a:p>
            <a:pPr algn="r"/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657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</a:rPr>
              <a:t>Lessons </a:t>
            </a:r>
            <a:r>
              <a:rPr lang="en-US" sz="6000" b="1" dirty="0">
                <a:solidFill>
                  <a:schemeClr val="bg1"/>
                </a:solidFill>
              </a:rPr>
              <a:t>While </a:t>
            </a:r>
            <a:r>
              <a:rPr lang="en-US" sz="6000" b="1">
                <a:solidFill>
                  <a:schemeClr val="bg1"/>
                </a:solidFill>
              </a:rPr>
              <a:t>In </a:t>
            </a:r>
            <a:endParaRPr lang="en-US" sz="6000" b="1" smtClean="0">
              <a:solidFill>
                <a:schemeClr val="bg1"/>
              </a:solidFill>
            </a:endParaRPr>
          </a:p>
          <a:p>
            <a:pPr algn="r"/>
            <a:r>
              <a:rPr lang="en-US" sz="6000" b="1" smtClean="0">
                <a:solidFill>
                  <a:schemeClr val="bg1"/>
                </a:solidFill>
              </a:rPr>
              <a:t>The </a:t>
            </a:r>
            <a:r>
              <a:rPr lang="en-US" sz="6000" b="1" dirty="0">
                <a:solidFill>
                  <a:schemeClr val="bg1"/>
                </a:solidFill>
              </a:rPr>
              <a:t>Storm </a:t>
            </a:r>
          </a:p>
          <a:p>
            <a:pPr algn="r"/>
            <a:r>
              <a:rPr lang="en-US" sz="6000" b="1" dirty="0">
                <a:solidFill>
                  <a:schemeClr val="bg1"/>
                </a:solidFill>
              </a:rPr>
              <a:t>Matthew 14:22-33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0" y="990600"/>
            <a:ext cx="420275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1. Faith </a:t>
            </a:r>
            <a:r>
              <a:rPr lang="en-US" sz="6000" b="1" dirty="0">
                <a:solidFill>
                  <a:schemeClr val="bg1"/>
                </a:solidFill>
              </a:rPr>
              <a:t>is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u="sng" dirty="0" smtClean="0">
                <a:solidFill>
                  <a:schemeClr val="bg1"/>
                </a:solidFill>
              </a:rPr>
              <a:t>increased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>
                <a:solidFill>
                  <a:schemeClr val="bg1"/>
                </a:solidFill>
              </a:rPr>
              <a:t>in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the </a:t>
            </a:r>
            <a:r>
              <a:rPr lang="en-US" sz="6000" b="1" dirty="0">
                <a:solidFill>
                  <a:schemeClr val="bg1"/>
                </a:solidFill>
              </a:rPr>
              <a:t>storms.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05200" y="1600200"/>
            <a:ext cx="50056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2. Weak faith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leads </a:t>
            </a:r>
            <a:r>
              <a:rPr lang="en-US" sz="6000" b="1" dirty="0">
                <a:solidFill>
                  <a:schemeClr val="bg1"/>
                </a:solidFill>
              </a:rPr>
              <a:t>to </a:t>
            </a:r>
            <a:r>
              <a:rPr lang="en-US" sz="6000" b="1" u="sng" dirty="0">
                <a:solidFill>
                  <a:schemeClr val="bg1"/>
                </a:solidFill>
              </a:rPr>
              <a:t>doubt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52800" y="914400"/>
            <a:ext cx="49698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3. Doubt leads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to </a:t>
            </a:r>
            <a:r>
              <a:rPr lang="en-US" sz="6000" b="1" u="sng" dirty="0">
                <a:solidFill>
                  <a:schemeClr val="bg1"/>
                </a:solidFill>
              </a:rPr>
              <a:t>fear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and </a:t>
            </a:r>
            <a:r>
              <a:rPr lang="en-US" sz="6000" b="1" u="sng" dirty="0">
                <a:solidFill>
                  <a:schemeClr val="bg1"/>
                </a:solidFill>
              </a:rPr>
              <a:t>defeat</a:t>
            </a:r>
            <a:r>
              <a:rPr lang="en-US" sz="6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657600" y="1371600"/>
            <a:ext cx="52901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4. Storms come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that </a:t>
            </a:r>
            <a:r>
              <a:rPr lang="en-US" sz="6000" b="1" dirty="0">
                <a:solidFill>
                  <a:schemeClr val="bg1"/>
                </a:solidFill>
              </a:rPr>
              <a:t>we may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be </a:t>
            </a:r>
            <a:r>
              <a:rPr lang="en-US" sz="6000" b="1" dirty="0">
                <a:solidFill>
                  <a:schemeClr val="bg1"/>
                </a:solidFill>
              </a:rPr>
              <a:t>able to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u="sng" dirty="0" smtClean="0">
                <a:solidFill>
                  <a:schemeClr val="bg1"/>
                </a:solidFill>
              </a:rPr>
              <a:t>help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>
                <a:solidFill>
                  <a:schemeClr val="bg1"/>
                </a:solidFill>
              </a:rPr>
              <a:t>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657600" y="1447800"/>
            <a:ext cx="44514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5. Jesus is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u="sng" dirty="0" smtClean="0">
                <a:solidFill>
                  <a:schemeClr val="bg1"/>
                </a:solidFill>
              </a:rPr>
              <a:t>always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>
                <a:solidFill>
                  <a:schemeClr val="bg1"/>
                </a:solidFill>
              </a:rPr>
              <a:t>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67000" y="1371600"/>
            <a:ext cx="617053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6. Salvation leads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to </a:t>
            </a:r>
            <a:r>
              <a:rPr lang="en-US" sz="6000" b="1" dirty="0">
                <a:solidFill>
                  <a:schemeClr val="bg1"/>
                </a:solidFill>
              </a:rPr>
              <a:t>real life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changing </a:t>
            </a:r>
            <a:r>
              <a:rPr lang="en-US" sz="6000" b="1" u="sng" dirty="0">
                <a:solidFill>
                  <a:schemeClr val="bg1"/>
                </a:solidFill>
              </a:rPr>
              <a:t>worship</a:t>
            </a:r>
            <a:r>
              <a:rPr lang="en-US" sz="6000" b="1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733800" y="1143000"/>
            <a:ext cx="40011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7. God is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u="sng" dirty="0" smtClean="0">
                <a:solidFill>
                  <a:schemeClr val="bg1"/>
                </a:solidFill>
              </a:rPr>
              <a:t>bigger</a:t>
            </a:r>
            <a:r>
              <a:rPr lang="en-US" sz="6000" b="1" dirty="0" smtClean="0">
                <a:solidFill>
                  <a:schemeClr val="bg1"/>
                </a:solidFill>
              </a:rPr>
              <a:t> than </a:t>
            </a:r>
          </a:p>
          <a:p>
            <a:r>
              <a:rPr lang="en-US" sz="6000" b="1" dirty="0" smtClean="0">
                <a:solidFill>
                  <a:schemeClr val="bg1"/>
                </a:solidFill>
              </a:rPr>
              <a:t>your </a:t>
            </a:r>
            <a:r>
              <a:rPr lang="en-US" sz="6000" b="1" dirty="0">
                <a:solidFill>
                  <a:schemeClr val="bg1"/>
                </a:solidFill>
              </a:rPr>
              <a:t>storm.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2018-09-21T01:44:38Z</dcterms:created>
  <dcterms:modified xsi:type="dcterms:W3CDTF">2018-09-21T13:27:52Z</dcterms:modified>
</cp:coreProperties>
</file>