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1" r:id="rId6"/>
    <p:sldId id="260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345C-A06D-407F-B60B-FA46DAC0AB14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C79D2-3320-4B61-8F71-E6E782377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345C-A06D-407F-B60B-FA46DAC0AB14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C79D2-3320-4B61-8F71-E6E782377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345C-A06D-407F-B60B-FA46DAC0AB14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C79D2-3320-4B61-8F71-E6E782377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345C-A06D-407F-B60B-FA46DAC0AB14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C79D2-3320-4B61-8F71-E6E782377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345C-A06D-407F-B60B-FA46DAC0AB14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C79D2-3320-4B61-8F71-E6E782377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345C-A06D-407F-B60B-FA46DAC0AB14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C79D2-3320-4B61-8F71-E6E782377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345C-A06D-407F-B60B-FA46DAC0AB14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C79D2-3320-4B61-8F71-E6E782377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345C-A06D-407F-B60B-FA46DAC0AB14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C79D2-3320-4B61-8F71-E6E782377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345C-A06D-407F-B60B-FA46DAC0AB14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C79D2-3320-4B61-8F71-E6E782377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345C-A06D-407F-B60B-FA46DAC0AB14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C79D2-3320-4B61-8F71-E6E782377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345C-A06D-407F-B60B-FA46DAC0AB14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C79D2-3320-4B61-8F71-E6E782377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7345C-A06D-407F-B60B-FA46DAC0AB14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C79D2-3320-4B61-8F71-E6E782377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4114800"/>
            <a:ext cx="83058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200" b="1" dirty="0" smtClean="0">
                <a:solidFill>
                  <a:srgbClr val="FF0000"/>
                </a:solidFill>
              </a:rPr>
              <a:t>WEATHERING THE STORMS OF LIFE</a:t>
            </a:r>
          </a:p>
          <a:p>
            <a:pPr algn="r"/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" y="40386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b="1" dirty="0" smtClean="0">
                <a:solidFill>
                  <a:srgbClr val="FF0000"/>
                </a:solidFill>
              </a:rPr>
              <a:t>How to Be Storm Ready </a:t>
            </a:r>
            <a:endParaRPr lang="en-US" sz="6000" b="1" dirty="0" smtClean="0">
              <a:solidFill>
                <a:srgbClr val="FF0000"/>
              </a:solidFill>
            </a:endParaRPr>
          </a:p>
          <a:p>
            <a:pPr algn="r"/>
            <a:r>
              <a:rPr lang="en-US" sz="6000" b="1" dirty="0" smtClean="0">
                <a:solidFill>
                  <a:srgbClr val="FF0000"/>
                </a:solidFill>
              </a:rPr>
              <a:t>Matthew </a:t>
            </a:r>
            <a:r>
              <a:rPr lang="en-US" sz="6000" b="1" dirty="0" smtClean="0">
                <a:solidFill>
                  <a:srgbClr val="FF0000"/>
                </a:solidFill>
              </a:rPr>
              <a:t>7:24-27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940602" y="1383269"/>
            <a:ext cx="578555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Start with the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right </a:t>
            </a:r>
            <a:r>
              <a:rPr kumimoji="0" lang="en-US" sz="6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foundation</a:t>
            </a: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6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505200" y="838200"/>
            <a:ext cx="489634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2. Understand </a:t>
            </a:r>
            <a:endParaRPr lang="en-US" sz="6000" b="1" dirty="0" smtClean="0">
              <a:solidFill>
                <a:srgbClr val="FF0000"/>
              </a:solidFill>
            </a:endParaRPr>
          </a:p>
          <a:p>
            <a:r>
              <a:rPr lang="en-US" sz="6000" b="1" dirty="0" smtClean="0">
                <a:solidFill>
                  <a:srgbClr val="FF0000"/>
                </a:solidFill>
              </a:rPr>
              <a:t>storms </a:t>
            </a:r>
            <a:r>
              <a:rPr lang="en-US" sz="6000" b="1" dirty="0">
                <a:solidFill>
                  <a:srgbClr val="FF0000"/>
                </a:solidFill>
              </a:rPr>
              <a:t>are </a:t>
            </a:r>
            <a:endParaRPr lang="en-US" sz="6000" b="1" dirty="0" smtClean="0">
              <a:solidFill>
                <a:srgbClr val="FF0000"/>
              </a:solidFill>
            </a:endParaRPr>
          </a:p>
          <a:p>
            <a:r>
              <a:rPr lang="en-US" sz="6000" b="1" dirty="0" smtClean="0">
                <a:solidFill>
                  <a:srgbClr val="FF0000"/>
                </a:solidFill>
              </a:rPr>
              <a:t>going </a:t>
            </a:r>
            <a:r>
              <a:rPr lang="en-US" sz="6000" b="1" dirty="0">
                <a:solidFill>
                  <a:srgbClr val="FF0000"/>
                </a:solidFill>
              </a:rPr>
              <a:t>to </a:t>
            </a:r>
            <a:r>
              <a:rPr lang="en-US" sz="6000" b="1" u="sng" dirty="0">
                <a:solidFill>
                  <a:srgbClr val="FF0000"/>
                </a:solidFill>
              </a:rPr>
              <a:t>come</a:t>
            </a:r>
            <a:r>
              <a:rPr lang="en-US" sz="6000" b="1" dirty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785272" y="914400"/>
            <a:ext cx="635872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3. We weather the </a:t>
            </a:r>
            <a:endParaRPr lang="en-US" sz="6000" b="1" dirty="0" smtClean="0">
              <a:solidFill>
                <a:srgbClr val="FF0000"/>
              </a:solidFill>
            </a:endParaRPr>
          </a:p>
          <a:p>
            <a:r>
              <a:rPr lang="en-US" sz="6000" b="1" dirty="0" smtClean="0">
                <a:solidFill>
                  <a:srgbClr val="FF0000"/>
                </a:solidFill>
              </a:rPr>
              <a:t>storms </a:t>
            </a:r>
            <a:r>
              <a:rPr lang="en-US" sz="6000" b="1" dirty="0">
                <a:solidFill>
                  <a:srgbClr val="FF0000"/>
                </a:solidFill>
              </a:rPr>
              <a:t>of life </a:t>
            </a:r>
            <a:endParaRPr lang="en-US" sz="6000" b="1" dirty="0" smtClean="0">
              <a:solidFill>
                <a:srgbClr val="FF0000"/>
              </a:solidFill>
            </a:endParaRPr>
          </a:p>
          <a:p>
            <a:r>
              <a:rPr lang="en-US" sz="6000" b="1" dirty="0" smtClean="0">
                <a:solidFill>
                  <a:srgbClr val="FF0000"/>
                </a:solidFill>
              </a:rPr>
              <a:t>through </a:t>
            </a:r>
            <a:r>
              <a:rPr lang="en-US" sz="6000" b="1" u="sng" dirty="0">
                <a:solidFill>
                  <a:srgbClr val="FF0000"/>
                </a:solidFill>
              </a:rPr>
              <a:t>surrender</a:t>
            </a:r>
            <a:r>
              <a:rPr lang="en-US" sz="6000" b="1" dirty="0">
                <a:solidFill>
                  <a:srgbClr val="FF0000"/>
                </a:solidFill>
              </a:rPr>
              <a:t>.</a:t>
            </a:r>
            <a:r>
              <a:rPr lang="en-US" sz="6000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648200" y="1371600"/>
            <a:ext cx="384605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4. </a:t>
            </a:r>
            <a:r>
              <a:rPr lang="en-US" sz="6000" b="1" u="sng" dirty="0">
                <a:solidFill>
                  <a:srgbClr val="FF0000"/>
                </a:solidFill>
              </a:rPr>
              <a:t>Listen</a:t>
            </a:r>
            <a:r>
              <a:rPr lang="en-US" sz="6000" b="1" dirty="0">
                <a:solidFill>
                  <a:srgbClr val="FF0000"/>
                </a:solidFill>
              </a:rPr>
              <a:t> to </a:t>
            </a:r>
            <a:endParaRPr lang="en-US" sz="6000" b="1" dirty="0" smtClean="0">
              <a:solidFill>
                <a:srgbClr val="FF0000"/>
              </a:solidFill>
            </a:endParaRPr>
          </a:p>
          <a:p>
            <a:r>
              <a:rPr lang="en-US" sz="6000" b="1" dirty="0" smtClean="0">
                <a:solidFill>
                  <a:srgbClr val="FF0000"/>
                </a:solidFill>
              </a:rPr>
              <a:t>the </a:t>
            </a:r>
            <a:r>
              <a:rPr lang="en-US" sz="6000" b="1" dirty="0">
                <a:solidFill>
                  <a:srgbClr val="FF0000"/>
                </a:solidFill>
              </a:rPr>
              <a:t>truth.</a:t>
            </a:r>
            <a:r>
              <a:rPr lang="en-US" sz="6000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750903" y="1371600"/>
            <a:ext cx="639309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5. </a:t>
            </a:r>
            <a:r>
              <a:rPr lang="en-US" sz="6000" b="1" u="sng" dirty="0">
                <a:solidFill>
                  <a:srgbClr val="FF0000"/>
                </a:solidFill>
              </a:rPr>
              <a:t>Humble</a:t>
            </a:r>
            <a:r>
              <a:rPr lang="en-US" sz="6000" b="1" dirty="0">
                <a:solidFill>
                  <a:srgbClr val="FF0000"/>
                </a:solidFill>
              </a:rPr>
              <a:t> yourself </a:t>
            </a:r>
            <a:endParaRPr lang="en-US" sz="6000" b="1" dirty="0" smtClean="0">
              <a:solidFill>
                <a:srgbClr val="FF0000"/>
              </a:solidFill>
            </a:endParaRPr>
          </a:p>
          <a:p>
            <a:r>
              <a:rPr lang="en-US" sz="6000" b="1" dirty="0" smtClean="0">
                <a:solidFill>
                  <a:srgbClr val="FF0000"/>
                </a:solidFill>
              </a:rPr>
              <a:t>under </a:t>
            </a:r>
            <a:r>
              <a:rPr lang="en-US" sz="6000" b="1" dirty="0">
                <a:solidFill>
                  <a:srgbClr val="FF0000"/>
                </a:solidFill>
              </a:rPr>
              <a:t>God’s hand.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55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3</cp:revision>
  <dcterms:created xsi:type="dcterms:W3CDTF">2018-09-15T00:45:46Z</dcterms:created>
  <dcterms:modified xsi:type="dcterms:W3CDTF">2018-09-15T18:48:46Z</dcterms:modified>
</cp:coreProperties>
</file>