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51474-C87A-4DA9-9D0C-DDB9831511A4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the love of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red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371600" y="209969"/>
            <a:ext cx="6493509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Evangelism</a:t>
            </a:r>
            <a:r>
              <a:rPr lang="en-US" sz="8800" b="1" dirty="0">
                <a:solidFill>
                  <a:schemeClr val="bg1"/>
                </a:solidFill>
              </a:rPr>
              <a:t>: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Why </a:t>
            </a:r>
            <a:r>
              <a:rPr lang="en-US" sz="8800" b="1" dirty="0">
                <a:solidFill>
                  <a:schemeClr val="bg1"/>
                </a:solidFill>
              </a:rPr>
              <a:t>is it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Important?</a:t>
            </a: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Luke </a:t>
            </a:r>
            <a:r>
              <a:rPr lang="en-US" sz="8800" b="1" dirty="0">
                <a:solidFill>
                  <a:schemeClr val="bg1"/>
                </a:solidFill>
              </a:rPr>
              <a:t>15:1-7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red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066800" y="861537"/>
            <a:ext cx="6934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1. </a:t>
            </a:r>
            <a:r>
              <a:rPr lang="en-US" sz="9600" b="1" u="sng" dirty="0" smtClean="0">
                <a:solidFill>
                  <a:schemeClr val="bg1"/>
                </a:solidFill>
              </a:rPr>
              <a:t>Everyone</a:t>
            </a:r>
            <a:r>
              <a:rPr lang="en-US" sz="9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Is important </a:t>
            </a:r>
          </a:p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To Jesus</a:t>
            </a:r>
            <a:r>
              <a:rPr lang="en-US" sz="96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red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04801" y="958099"/>
            <a:ext cx="861059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2. The </a:t>
            </a:r>
            <a:r>
              <a:rPr lang="en-US" sz="8800" b="1" u="sng" dirty="0">
                <a:solidFill>
                  <a:schemeClr val="bg1"/>
                </a:solidFill>
              </a:rPr>
              <a:t>tenderness</a:t>
            </a:r>
            <a:r>
              <a:rPr lang="en-US" sz="8800" b="1" dirty="0">
                <a:solidFill>
                  <a:schemeClr val="bg1"/>
                </a:solidFill>
              </a:rPr>
              <a:t>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of </a:t>
            </a:r>
            <a:r>
              <a:rPr lang="en-US" sz="8800" b="1" dirty="0">
                <a:solidFill>
                  <a:schemeClr val="bg1"/>
                </a:solidFill>
              </a:rPr>
              <a:t>Jesus to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the </a:t>
            </a:r>
            <a:r>
              <a:rPr lang="en-US" sz="8800" b="1" dirty="0">
                <a:solidFill>
                  <a:schemeClr val="bg1"/>
                </a:solidFill>
              </a:rPr>
              <a:t>lost.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red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1" y="80190"/>
            <a:ext cx="8610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3. Jesus brings </a:t>
            </a:r>
            <a:endParaRPr lang="en-US" sz="8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000" b="1" u="sng" dirty="0" smtClean="0">
                <a:solidFill>
                  <a:schemeClr val="bg1"/>
                </a:solidFill>
              </a:rPr>
              <a:t>healing</a:t>
            </a:r>
            <a:r>
              <a:rPr lang="en-US" sz="8000" b="1" dirty="0">
                <a:solidFill>
                  <a:schemeClr val="bg1"/>
                </a:solidFill>
              </a:rPr>
              <a:t>, </a:t>
            </a:r>
            <a:r>
              <a:rPr lang="en-US" sz="8000" b="1" u="sng" dirty="0" smtClean="0">
                <a:solidFill>
                  <a:schemeClr val="bg1"/>
                </a:solidFill>
              </a:rPr>
              <a:t>restoration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and </a:t>
            </a:r>
            <a:r>
              <a:rPr lang="en-US" sz="8000" b="1" u="sng" dirty="0">
                <a:solidFill>
                  <a:schemeClr val="bg1"/>
                </a:solidFill>
              </a:rPr>
              <a:t>salvation</a:t>
            </a:r>
            <a:r>
              <a:rPr lang="en-US" sz="8000" b="1" dirty="0">
                <a:solidFill>
                  <a:schemeClr val="bg1"/>
                </a:solidFill>
              </a:rPr>
              <a:t> </a:t>
            </a:r>
            <a:endParaRPr lang="en-US" sz="8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to </a:t>
            </a:r>
            <a:r>
              <a:rPr lang="en-US" sz="8000" b="1" dirty="0">
                <a:solidFill>
                  <a:schemeClr val="bg1"/>
                </a:solidFill>
              </a:rPr>
              <a:t>the one </a:t>
            </a:r>
            <a:endParaRPr lang="en-US" sz="8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that is </a:t>
            </a:r>
            <a:r>
              <a:rPr lang="en-US" sz="8000" b="1" dirty="0">
                <a:solidFill>
                  <a:schemeClr val="bg1"/>
                </a:solidFill>
              </a:rPr>
              <a:t>lost.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the love of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43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2</cp:revision>
  <dcterms:created xsi:type="dcterms:W3CDTF">2018-10-26T23:22:02Z</dcterms:created>
  <dcterms:modified xsi:type="dcterms:W3CDTF">2018-10-28T00:56:29Z</dcterms:modified>
</cp:coreProperties>
</file>