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59" r:id="rId4"/>
    <p:sldId id="260" r:id="rId5"/>
    <p:sldId id="261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9CE7-9A88-4441-ABC1-4C3406087DA1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09A5-EA51-4DC3-A14E-7A753CDE7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9CE7-9A88-4441-ABC1-4C3406087DA1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09A5-EA51-4DC3-A14E-7A753CDE7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9CE7-9A88-4441-ABC1-4C3406087DA1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09A5-EA51-4DC3-A14E-7A753CDE7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9CE7-9A88-4441-ABC1-4C3406087DA1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09A5-EA51-4DC3-A14E-7A753CDE7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9CE7-9A88-4441-ABC1-4C3406087DA1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09A5-EA51-4DC3-A14E-7A753CDE7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9CE7-9A88-4441-ABC1-4C3406087DA1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09A5-EA51-4DC3-A14E-7A753CDE7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9CE7-9A88-4441-ABC1-4C3406087DA1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09A5-EA51-4DC3-A14E-7A753CDE7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9CE7-9A88-4441-ABC1-4C3406087DA1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09A5-EA51-4DC3-A14E-7A753CDE7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9CE7-9A88-4441-ABC1-4C3406087DA1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09A5-EA51-4DC3-A14E-7A753CDE7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9CE7-9A88-4441-ABC1-4C3406087DA1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09A5-EA51-4DC3-A14E-7A753CDE7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9CE7-9A88-4441-ABC1-4C3406087DA1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09A5-EA51-4DC3-A14E-7A753CDE7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29CE7-9A88-4441-ABC1-4C3406087DA1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109A5-EA51-4DC3-A14E-7A753CDE7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the love of 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red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371600" y="657998"/>
            <a:ext cx="6511718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Are You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One?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Luke</a:t>
            </a:r>
            <a:r>
              <a:rPr kumimoji="0" lang="en-US" sz="9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15:1-7</a:t>
            </a:r>
            <a:endParaRPr kumimoji="0" lang="en-US" sz="9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red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066800" y="1600200"/>
            <a:ext cx="720421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God</a:t>
            </a:r>
            <a:r>
              <a:rPr kumimoji="0" lang="en-US" sz="9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9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love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 </a:t>
            </a:r>
            <a:r>
              <a:rPr kumimoji="0" lang="en-US" sz="96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Reckless</a:t>
            </a:r>
            <a:r>
              <a:rPr kumimoji="0" lang="en-US" sz="9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9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red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984365" y="1512097"/>
            <a:ext cx="720421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God</a:t>
            </a:r>
            <a:r>
              <a:rPr kumimoji="0" lang="en-US" sz="9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9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love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 </a:t>
            </a:r>
            <a:r>
              <a:rPr kumimoji="0" lang="en-US" sz="96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Gracious</a:t>
            </a:r>
            <a:r>
              <a:rPr kumimoji="0" lang="en-US" sz="9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9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red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87372" y="941965"/>
            <a:ext cx="783336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God</a:t>
            </a:r>
            <a:r>
              <a:rPr kumimoji="0" lang="en-US" sz="9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9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Love is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Never-Ending</a:t>
            </a:r>
            <a:r>
              <a:rPr kumimoji="0" lang="en-US" sz="9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9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red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85800" y="1066800"/>
            <a:ext cx="794800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God</a:t>
            </a:r>
            <a:r>
              <a:rPr kumimoji="0" lang="en-US" sz="9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9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Love is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Unconditional</a:t>
            </a:r>
            <a:r>
              <a:rPr kumimoji="0" lang="en-US" sz="9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9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red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143000" y="838200"/>
            <a:ext cx="71288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God</a:t>
            </a:r>
            <a:r>
              <a:rPr kumimoji="0" lang="en-US" sz="9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9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love is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Unstoppable.</a:t>
            </a:r>
            <a:endParaRPr kumimoji="0" lang="en-US" sz="9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the love of 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42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5</cp:revision>
  <dcterms:created xsi:type="dcterms:W3CDTF">2018-10-19T01:02:40Z</dcterms:created>
  <dcterms:modified xsi:type="dcterms:W3CDTF">2018-10-21T00:30:02Z</dcterms:modified>
</cp:coreProperties>
</file>