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FBEE7C-ED76-4AA3-B6F9-DD52390089EA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063FDF-73D1-48C2-9EC0-D58882F944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6705600" cy="53340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THE LORD IS MY SHEPHERD</a:t>
            </a:r>
            <a:br>
              <a:rPr lang="en-US" sz="8900" dirty="0" smtClean="0"/>
            </a:br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8900" dirty="0" smtClean="0"/>
              <a:t>PSALM </a:t>
            </a:r>
            <a:r>
              <a:rPr lang="en-US" sz="8900" dirty="0" smtClean="0"/>
              <a:t>23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III. Our Shepherd leads us into paths of </a:t>
            </a:r>
            <a:r>
              <a:rPr lang="en-US" sz="7200" b="1" u="sng" dirty="0" smtClean="0"/>
              <a:t>righteousness</a:t>
            </a:r>
            <a:r>
              <a:rPr lang="en-US" sz="7200" b="1" dirty="0" smtClean="0"/>
              <a:t>. </a:t>
            </a:r>
            <a:endParaRPr lang="en-US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1. Our Shepherd is a </a:t>
            </a:r>
            <a:r>
              <a:rPr lang="en-US" sz="8000" b="1" u="sng" dirty="0" smtClean="0"/>
              <a:t>competent</a:t>
            </a:r>
            <a:r>
              <a:rPr lang="en-US" sz="8000" b="1" dirty="0" smtClean="0"/>
              <a:t> </a:t>
            </a:r>
            <a:r>
              <a:rPr lang="en-US" sz="8000" b="1" dirty="0" smtClean="0"/>
              <a:t>leader.</a:t>
            </a: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2. Our Shepherd is a </a:t>
            </a:r>
            <a:r>
              <a:rPr lang="en-US" sz="8000" b="1" u="sng" dirty="0" smtClean="0"/>
              <a:t>compassionate</a:t>
            </a:r>
            <a:r>
              <a:rPr lang="en-US" sz="8000" b="1" dirty="0" smtClean="0"/>
              <a:t> leader.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3. Our Shepherd is a </a:t>
            </a:r>
            <a:r>
              <a:rPr lang="en-US" sz="8000" b="1" u="sng" dirty="0" smtClean="0"/>
              <a:t>constant</a:t>
            </a:r>
            <a:r>
              <a:rPr lang="en-US" sz="8000" b="1" dirty="0" smtClean="0"/>
              <a:t> leader. </a:t>
            </a:r>
            <a:endParaRPr 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/>
              <a:t>IV. Our Shepherd leads us through the valley of deep </a:t>
            </a:r>
            <a:r>
              <a:rPr lang="en-US" sz="6600" b="1" u="sng" dirty="0" smtClean="0"/>
              <a:t>gloom</a:t>
            </a:r>
            <a:r>
              <a:rPr lang="en-US" sz="6600" b="1" dirty="0" smtClean="0"/>
              <a:t> and </a:t>
            </a:r>
            <a:r>
              <a:rPr lang="en-US" sz="6600" b="1" u="sng" dirty="0" smtClean="0"/>
              <a:t>danger</a:t>
            </a:r>
            <a:r>
              <a:rPr lang="en-US" sz="6600" b="1" dirty="0" smtClean="0"/>
              <a:t>. </a:t>
            </a:r>
            <a:endParaRPr lang="en-US" sz="6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 smtClean="0"/>
              <a:t>V. Our Shepherd leads us into a beautiful home at the end of the </a:t>
            </a:r>
            <a:r>
              <a:rPr lang="en-US" sz="7200" b="1" dirty="0" smtClean="0"/>
              <a:t>journey.</a:t>
            </a:r>
            <a:endParaRPr lang="en-US" sz="7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A. Have you noticed the progression in the </a:t>
            </a:r>
            <a:r>
              <a:rPr lang="en-US" sz="7200" b="1" dirty="0" smtClean="0"/>
              <a:t>Psalm</a:t>
            </a:r>
            <a:r>
              <a:rPr lang="en-US" sz="7200" b="1" dirty="0" smtClean="0"/>
              <a:t>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5800" b="1" dirty="0" smtClean="0"/>
              <a:t>The shepherd (Ps. 23:1) becomes the host (v. 5), and the host becomes the heavenly Father (v. 6).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6500" b="1" dirty="0" smtClean="0"/>
              <a:t>The sheep become the guests (v. 5), and the guests become the children (v. 6).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334000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6000" b="1" dirty="0" smtClean="0"/>
              <a:t>The pasture becomes a tent (v. 5), and the tent becomes the eternal home of the heavenly Father (v. 6).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I. The Lord is my </a:t>
            </a:r>
            <a:r>
              <a:rPr lang="en-US" sz="8000" b="1" u="sng" dirty="0" smtClean="0"/>
              <a:t>Shepherd</a:t>
            </a:r>
            <a:r>
              <a:rPr lang="en-US" sz="8000" b="1" dirty="0" smtClean="0"/>
              <a:t>. 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1. David knew the </a:t>
            </a:r>
            <a:r>
              <a:rPr lang="en-US" sz="8000" b="1" u="sng" dirty="0" smtClean="0"/>
              <a:t>needs</a:t>
            </a:r>
            <a:r>
              <a:rPr lang="en-US" sz="8000" b="1" dirty="0" smtClean="0"/>
              <a:t> of the sheep.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A. Sheep are </a:t>
            </a:r>
            <a:r>
              <a:rPr lang="en-US" sz="9600" b="1" u="sng" dirty="0" smtClean="0"/>
              <a:t>weak</a:t>
            </a:r>
            <a:r>
              <a:rPr lang="en-US" sz="96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/>
              <a:t>B. Sheep are </a:t>
            </a:r>
            <a:r>
              <a:rPr lang="en-US" sz="8800" b="1" u="sng" dirty="0" smtClean="0"/>
              <a:t>foolish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/>
              <a:t>C. Sheep are </a:t>
            </a:r>
            <a:r>
              <a:rPr lang="en-US" sz="8800" b="1" u="sng" dirty="0" smtClean="0"/>
              <a:t>thoughtless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/>
              <a:t>D. Sheep are </a:t>
            </a:r>
            <a:r>
              <a:rPr lang="en-US" sz="8800" b="1" u="sng" dirty="0" smtClean="0"/>
              <a:t>unprotected</a:t>
            </a:r>
            <a:r>
              <a:rPr lang="en-US" sz="88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486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800" b="1" dirty="0" smtClean="0"/>
              <a:t>E. Sheep do not have a built-in sense of </a:t>
            </a:r>
            <a:r>
              <a:rPr lang="en-US" sz="7800" b="1" u="sng" dirty="0" smtClean="0"/>
              <a:t>direction</a:t>
            </a:r>
            <a:r>
              <a:rPr lang="en-US" sz="7800" b="1" dirty="0" smtClean="0"/>
              <a:t> as other animals do.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II. Our Shepherd leads us into </a:t>
            </a:r>
            <a:r>
              <a:rPr lang="en-US" sz="6600" b="1" u="sng" dirty="0" smtClean="0"/>
              <a:t>rest</a:t>
            </a:r>
            <a:r>
              <a:rPr lang="en-US" sz="6600" b="1" dirty="0" smtClean="0"/>
              <a:t> and </a:t>
            </a:r>
            <a:r>
              <a:rPr lang="en-US" sz="6600" b="1" u="sng" dirty="0" smtClean="0"/>
              <a:t>refreshment</a:t>
            </a:r>
            <a:r>
              <a:rPr lang="en-US" sz="6600" b="1" dirty="0" smtClean="0"/>
              <a:t>. 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184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THE LORD IS MY SHEPHERD  PSALM 23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  PSALM 23</dc:title>
  <dc:creator>Owner</dc:creator>
  <cp:lastModifiedBy>Owner</cp:lastModifiedBy>
  <cp:revision>2</cp:revision>
  <dcterms:created xsi:type="dcterms:W3CDTF">2018-08-25T23:38:32Z</dcterms:created>
  <dcterms:modified xsi:type="dcterms:W3CDTF">2018-08-25T23:50:12Z</dcterms:modified>
</cp:coreProperties>
</file>