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419C-BBA3-47A5-AB27-3EEEEB23FAE9}" type="datetimeFigureOut">
              <a:rPr lang="en-US" smtClean="0"/>
              <a:pPr/>
              <a:t>7/28/2018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E5523-1935-4375-92E1-7451BCD68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9800" b="1" dirty="0">
                <a:solidFill>
                  <a:schemeClr val="bg1"/>
                </a:solidFill>
              </a:rPr>
              <a:t>What did Jesus </a:t>
            </a:r>
            <a:r>
              <a:rPr lang="en-US" sz="9800" b="1" dirty="0" smtClean="0">
                <a:solidFill>
                  <a:schemeClr val="bg1"/>
                </a:solidFill>
              </a:rPr>
              <a:t>Give?</a:t>
            </a:r>
            <a:r>
              <a:rPr lang="en-US" sz="9800" b="1" dirty="0">
                <a:solidFill>
                  <a:schemeClr val="bg1"/>
                </a:solidFill>
              </a:rPr>
              <a:t/>
            </a:r>
            <a:br>
              <a:rPr lang="en-US" sz="9800" b="1" dirty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9800" b="1" dirty="0" smtClean="0">
                <a:solidFill>
                  <a:schemeClr val="bg1"/>
                </a:solidFill>
              </a:rPr>
              <a:t>1 </a:t>
            </a:r>
            <a:r>
              <a:rPr lang="en-US" sz="9800" b="1" dirty="0">
                <a:solidFill>
                  <a:schemeClr val="bg1"/>
                </a:solidFill>
              </a:rPr>
              <a:t>Corinthians 11:23-32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18100" b="1" dirty="0" smtClean="0">
                <a:solidFill>
                  <a:schemeClr val="bg1"/>
                </a:solidFill>
              </a:rPr>
              <a:t>1. </a:t>
            </a:r>
            <a:r>
              <a:rPr lang="en-US" sz="18100" b="1" dirty="0" smtClean="0">
                <a:solidFill>
                  <a:schemeClr val="bg1"/>
                </a:solidFill>
              </a:rPr>
              <a:t>His</a:t>
            </a:r>
          </a:p>
          <a:p>
            <a:pPr algn="ctr">
              <a:buNone/>
            </a:pPr>
            <a:r>
              <a:rPr lang="en-US" sz="18100" b="1" dirty="0" smtClean="0">
                <a:solidFill>
                  <a:schemeClr val="bg1"/>
                </a:solidFill>
              </a:rPr>
              <a:t>Love</a:t>
            </a:r>
            <a:endParaRPr lang="en-US" sz="181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17900" b="1" dirty="0">
                <a:solidFill>
                  <a:schemeClr val="bg1"/>
                </a:solidFill>
              </a:rPr>
              <a:t>2. </a:t>
            </a:r>
            <a:r>
              <a:rPr lang="en-US" sz="17900" b="1" dirty="0" smtClean="0">
                <a:solidFill>
                  <a:schemeClr val="bg1"/>
                </a:solidFill>
              </a:rPr>
              <a:t>His</a:t>
            </a:r>
          </a:p>
          <a:p>
            <a:pPr algn="ctr">
              <a:buNone/>
            </a:pPr>
            <a:r>
              <a:rPr lang="en-US" sz="17900" b="1" dirty="0" smtClean="0">
                <a:solidFill>
                  <a:schemeClr val="bg1"/>
                </a:solidFill>
              </a:rPr>
              <a:t>Blood</a:t>
            </a:r>
            <a:endParaRPr lang="en-US" sz="179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23900" b="1" dirty="0">
                <a:solidFill>
                  <a:schemeClr val="bg1"/>
                </a:solidFill>
              </a:rPr>
              <a:t>3. </a:t>
            </a:r>
            <a:r>
              <a:rPr lang="en-US" sz="23900" b="1" dirty="0" smtClean="0">
                <a:solidFill>
                  <a:schemeClr val="bg1"/>
                </a:solidFill>
              </a:rPr>
              <a:t>His</a:t>
            </a:r>
          </a:p>
          <a:p>
            <a:pPr algn="ctr">
              <a:buNone/>
            </a:pPr>
            <a:r>
              <a:rPr lang="en-US" sz="23900" b="1" dirty="0" smtClean="0">
                <a:solidFill>
                  <a:schemeClr val="bg1"/>
                </a:solidFill>
              </a:rPr>
              <a:t>Suffering</a:t>
            </a:r>
            <a:endParaRPr lang="en-US" sz="239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n-US" sz="37900" b="1" dirty="0">
                <a:solidFill>
                  <a:schemeClr val="bg1"/>
                </a:solidFill>
              </a:rPr>
              <a:t>4. </a:t>
            </a:r>
            <a:r>
              <a:rPr lang="en-US" sz="37900" b="1" dirty="0" smtClean="0">
                <a:solidFill>
                  <a:schemeClr val="bg1"/>
                </a:solidFill>
              </a:rPr>
              <a:t>His</a:t>
            </a:r>
          </a:p>
          <a:p>
            <a:pPr algn="ctr">
              <a:buNone/>
            </a:pPr>
            <a:r>
              <a:rPr lang="en-US" sz="37900" b="1" dirty="0" smtClean="0">
                <a:solidFill>
                  <a:schemeClr val="bg1"/>
                </a:solidFill>
              </a:rPr>
              <a:t>Life</a:t>
            </a:r>
            <a:endParaRPr lang="en-US" sz="379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23900" b="1" dirty="0">
                <a:solidFill>
                  <a:schemeClr val="bg1"/>
                </a:solidFill>
              </a:rPr>
              <a:t>5. </a:t>
            </a:r>
            <a:r>
              <a:rPr lang="en-US" sz="23900" b="1" dirty="0" smtClean="0">
                <a:solidFill>
                  <a:schemeClr val="bg1"/>
                </a:solidFill>
              </a:rPr>
              <a:t>His</a:t>
            </a:r>
          </a:p>
          <a:p>
            <a:pPr algn="ctr">
              <a:buNone/>
            </a:pPr>
            <a:r>
              <a:rPr lang="en-US" sz="23900" b="1" dirty="0" smtClean="0">
                <a:solidFill>
                  <a:schemeClr val="bg1"/>
                </a:solidFill>
              </a:rPr>
              <a:t>Salvation</a:t>
            </a:r>
            <a:endParaRPr lang="en-US" sz="239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What did Jesus Give?  1 Corinthians 11:23-32 </vt:lpstr>
      <vt:lpstr>Slide 2</vt:lpstr>
      <vt:lpstr>Slide 3</vt:lpstr>
      <vt:lpstr>Slide 4</vt:lpstr>
      <vt:lpstr>Slide 5</vt:lpstr>
      <vt:lpstr>Slide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Jesus Give?  1 Corinthians 11:23-32 </dc:title>
  <dc:creator>Owner</dc:creator>
  <cp:lastModifiedBy>Owner</cp:lastModifiedBy>
  <cp:revision>2</cp:revision>
  <dcterms:created xsi:type="dcterms:W3CDTF">2018-07-29T00:00:53Z</dcterms:created>
  <dcterms:modified xsi:type="dcterms:W3CDTF">2018-07-29T00:16:54Z</dcterms:modified>
</cp:coreProperties>
</file>