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9A9E-8A50-4B79-88E2-16AFC02F3C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CA9C-ADCF-46DA-A345-95A8BB6AE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9317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52400"/>
            <a:ext cx="4350678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 </a:t>
            </a:r>
          </a:p>
          <a:p>
            <a:pPr algn="ctr"/>
            <a:r>
              <a:rPr lang="en-US" sz="8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Worship </a:t>
            </a:r>
          </a:p>
          <a:p>
            <a:pPr algn="ctr"/>
            <a:r>
              <a:rPr lang="en-US" sz="8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9317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52400"/>
            <a:ext cx="4350678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 </a:t>
            </a:r>
          </a:p>
          <a:p>
            <a:pPr algn="ctr"/>
            <a:r>
              <a:rPr lang="en-US" sz="8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Worship </a:t>
            </a:r>
          </a:p>
          <a:p>
            <a:pPr algn="ctr"/>
            <a:r>
              <a:rPr lang="en-US" sz="8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How Do Come To Worship God </a:t>
            </a:r>
          </a:p>
          <a:p>
            <a:pPr algn="ctr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Psalm 100:1-5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1. We must </a:t>
            </a:r>
            <a:r>
              <a:rPr lang="en-US" sz="9600" b="1" u="sng" dirty="0" smtClean="0">
                <a:solidFill>
                  <a:schemeClr val="bg1"/>
                </a:solidFill>
              </a:rPr>
              <a:t>lift</a:t>
            </a:r>
            <a:r>
              <a:rPr lang="en-US" sz="9600" b="1" dirty="0" smtClean="0">
                <a:solidFill>
                  <a:schemeClr val="bg1"/>
                </a:solidFill>
              </a:rPr>
              <a:t> our voice to God in Worship.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2. We must 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give God 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the </a:t>
            </a:r>
            <a:r>
              <a:rPr lang="en-US" sz="8800" b="1" u="sng" dirty="0" smtClean="0">
                <a:solidFill>
                  <a:schemeClr val="bg1"/>
                </a:solidFill>
              </a:rPr>
              <a:t>honor</a:t>
            </a:r>
            <a:r>
              <a:rPr lang="en-US" sz="8800" b="1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3. We must </a:t>
            </a:r>
            <a:r>
              <a:rPr lang="en-US" sz="9600" b="1" u="sng" dirty="0" smtClean="0">
                <a:solidFill>
                  <a:schemeClr val="bg1"/>
                </a:solidFill>
              </a:rPr>
              <a:t>draw</a:t>
            </a:r>
            <a:r>
              <a:rPr lang="en-US" sz="9600" b="1" dirty="0" smtClean="0">
                <a:solidFill>
                  <a:schemeClr val="bg1"/>
                </a:solidFill>
              </a:rPr>
              <a:t> close to God in our singing.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4. We must </a:t>
            </a:r>
            <a:r>
              <a:rPr lang="en-US" sz="9600" b="1" u="sng" dirty="0" smtClean="0">
                <a:solidFill>
                  <a:schemeClr val="bg1"/>
                </a:solidFill>
              </a:rPr>
              <a:t>acknowledge</a:t>
            </a:r>
            <a:r>
              <a:rPr lang="en-US" sz="9600" b="1" dirty="0" smtClean="0">
                <a:solidFill>
                  <a:schemeClr val="bg1"/>
                </a:solidFill>
              </a:rPr>
              <a:t> God as the              only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5. We must </a:t>
            </a:r>
            <a:r>
              <a:rPr lang="en-US" sz="9600" b="1" u="sng" dirty="0" smtClean="0">
                <a:solidFill>
                  <a:schemeClr val="bg1"/>
                </a:solidFill>
              </a:rPr>
              <a:t>open</a:t>
            </a:r>
            <a:r>
              <a:rPr lang="en-US" sz="9600" b="1" dirty="0" smtClean="0">
                <a:solidFill>
                  <a:schemeClr val="bg1"/>
                </a:solidFill>
              </a:rPr>
              <a:t> the door of our heart and life  to God.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6. We must  give </a:t>
            </a:r>
            <a:r>
              <a:rPr lang="en-US" sz="9600" b="1" u="sng" dirty="0" smtClean="0">
                <a:solidFill>
                  <a:schemeClr val="bg1"/>
                </a:solidFill>
              </a:rPr>
              <a:t>thanks</a:t>
            </a:r>
            <a:r>
              <a:rPr lang="en-US" sz="9600" b="1" dirty="0" smtClean="0">
                <a:solidFill>
                  <a:schemeClr val="bg1"/>
                </a:solidFill>
              </a:rPr>
              <a:t>    to God. 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7. We must </a:t>
            </a:r>
            <a:r>
              <a:rPr lang="en-US" sz="9600" b="1" u="sng" dirty="0" smtClean="0">
                <a:solidFill>
                  <a:schemeClr val="bg1"/>
                </a:solidFill>
              </a:rPr>
              <a:t>bless</a:t>
            </a:r>
            <a:r>
              <a:rPr lang="en-US" sz="9600" b="1" dirty="0" smtClean="0">
                <a:solidFill>
                  <a:schemeClr val="bg1"/>
                </a:solidFill>
              </a:rPr>
              <a:t> His name.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92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2018-07-12T02:48:34Z</dcterms:created>
  <dcterms:modified xsi:type="dcterms:W3CDTF">2018-07-13T23:53:49Z</dcterms:modified>
</cp:coreProperties>
</file>