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4" r:id="rId6"/>
    <p:sldId id="265" r:id="rId7"/>
    <p:sldId id="266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5752BE-1FC2-4D2D-9477-872EE9407BD6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5/17/2018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B97E35-A9F7-4D4B-BB00-6B678F2FCF0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rmons.faithlife.com/search?kinds=sermon&amp;q=passage%3A%3CJoshua+1%3A6%E2%80%939%3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lipartbest.com/cliparts/dc8/dXL/dc8dXLz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Good News for Graduates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>
                <a:hlinkClick r:id="rId2"/>
              </a:rPr>
              <a:t>Joshua </a:t>
            </a:r>
            <a:r>
              <a:rPr lang="en-US" sz="8000" dirty="0" smtClean="0">
                <a:hlinkClick r:id="rId2"/>
              </a:rPr>
              <a:t>1:6–9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66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b="1" u="sng" dirty="0">
                <a:latin typeface="Times New Roman" pitchFamily="18" charset="0"/>
                <a:cs typeface="Times New Roman" pitchFamily="18" charset="0"/>
              </a:rPr>
            </a:b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1. God has given us His </a:t>
            </a:r>
            <a:r>
              <a:rPr lang="en-US" sz="8000" b="1" u="sng" dirty="0" smtClean="0"/>
              <a:t>Word</a:t>
            </a:r>
            <a:r>
              <a:rPr lang="en-US" sz="8000" b="1" dirty="0" smtClean="0"/>
              <a:t>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2. God is </a:t>
            </a:r>
            <a:r>
              <a:rPr lang="en-US" sz="8000" b="1" dirty="0" smtClean="0"/>
              <a:t> always </a:t>
            </a:r>
            <a:r>
              <a:rPr lang="en-US" sz="8000" b="1" u="sng" dirty="0" smtClean="0"/>
              <a:t>there</a:t>
            </a:r>
            <a:r>
              <a:rPr lang="en-US" sz="8000" b="1" dirty="0" smtClean="0"/>
              <a:t>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68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3. God’s promise of </a:t>
            </a:r>
            <a:r>
              <a:rPr lang="en-US" sz="8000" b="1" u="sng" dirty="0" smtClean="0"/>
              <a:t>success</a:t>
            </a:r>
            <a:r>
              <a:rPr lang="en-US" sz="8000" b="1" dirty="0" smtClean="0"/>
              <a:t>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4. God’s promise of </a:t>
            </a:r>
            <a:r>
              <a:rPr lang="en-US" sz="8000" b="1" u="sng" dirty="0" smtClean="0"/>
              <a:t>security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943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5. For God’s real success you will </a:t>
            </a:r>
            <a:r>
              <a:rPr lang="en-US" sz="8000" b="1" dirty="0" smtClean="0"/>
              <a:t>             have </a:t>
            </a:r>
            <a:r>
              <a:rPr lang="en-US" sz="8000" b="1" dirty="0" smtClean="0"/>
              <a:t>to be </a:t>
            </a:r>
            <a:r>
              <a:rPr lang="en-US" sz="8000" b="1" u="sng" dirty="0" smtClean="0"/>
              <a:t>strong</a:t>
            </a:r>
            <a:r>
              <a:rPr lang="en-US" sz="8000" b="1" dirty="0" smtClean="0"/>
              <a:t> and </a:t>
            </a:r>
            <a:r>
              <a:rPr lang="en-US" sz="8000" b="1" u="sng" dirty="0" smtClean="0"/>
              <a:t>courageous</a:t>
            </a:r>
            <a:r>
              <a:rPr lang="en-US" sz="8000" b="1" dirty="0" smtClean="0"/>
              <a:t>.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images.sharefaith.com/images/3/1368559092319_24/img_mouseove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1"/>
            <a:ext cx="9144000" cy="689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Good News for Graduates   Joshua 1:6–9  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2018-05-17T23:16:50Z</dcterms:created>
  <dcterms:modified xsi:type="dcterms:W3CDTF">2018-05-17T23:24:25Z</dcterms:modified>
</cp:coreProperties>
</file>