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FA6-C1F3-42AC-93FB-B0F00FBEC1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BA02-DF7E-4369-B9BF-AE164E3930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FA6-C1F3-42AC-93FB-B0F00FBEC1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BA02-DF7E-4369-B9BF-AE164E3930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FA6-C1F3-42AC-93FB-B0F00FBEC1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BA02-DF7E-4369-B9BF-AE164E3930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9954-414B-400A-A5E7-9C3B85E5F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62B42-7A05-4652-942D-27A9FD9072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9954-414B-400A-A5E7-9C3B85E5F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62B42-7A05-4652-942D-27A9FD9072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9954-414B-400A-A5E7-9C3B85E5F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62B42-7A05-4652-942D-27A9FD9072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9954-414B-400A-A5E7-9C3B85E5F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62B42-7A05-4652-942D-27A9FD9072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9954-414B-400A-A5E7-9C3B85E5F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62B42-7A05-4652-942D-27A9FD9072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9954-414B-400A-A5E7-9C3B85E5F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62B42-7A05-4652-942D-27A9FD9072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9954-414B-400A-A5E7-9C3B85E5F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62B42-7A05-4652-942D-27A9FD9072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9954-414B-400A-A5E7-9C3B85E5F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62B42-7A05-4652-942D-27A9FD9072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FA6-C1F3-42AC-93FB-B0F00FBEC1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BA02-DF7E-4369-B9BF-AE164E3930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9954-414B-400A-A5E7-9C3B85E5F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62B42-7A05-4652-942D-27A9FD9072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9954-414B-400A-A5E7-9C3B85E5F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62B42-7A05-4652-942D-27A9FD9072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9954-414B-400A-A5E7-9C3B85E5F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62B42-7A05-4652-942D-27A9FD9072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FA6-C1F3-42AC-93FB-B0F00FBEC1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BA02-DF7E-4369-B9BF-AE164E3930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FA6-C1F3-42AC-93FB-B0F00FBEC1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BA02-DF7E-4369-B9BF-AE164E3930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FA6-C1F3-42AC-93FB-B0F00FBEC1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BA02-DF7E-4369-B9BF-AE164E3930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FA6-C1F3-42AC-93FB-B0F00FBEC1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BA02-DF7E-4369-B9BF-AE164E3930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FA6-C1F3-42AC-93FB-B0F00FBEC1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BA02-DF7E-4369-B9BF-AE164E3930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FA6-C1F3-42AC-93FB-B0F00FBEC1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BA02-DF7E-4369-B9BF-AE164E3930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FA6-C1F3-42AC-93FB-B0F00FBEC1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BA02-DF7E-4369-B9BF-AE164E3930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29FA6-C1F3-42AC-93FB-B0F00FBEC1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BBA02-DF7E-4369-B9BF-AE164E39304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E9954-414B-400A-A5E7-9C3B85E5FF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62B42-7A05-4652-942D-27A9FD9072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esermons.com/powerPointsEaster.as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esermons.com/powerPointsEaster.a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getExactPPTSlid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/>
              <a:t>A Virtuous Mother  </a:t>
            </a:r>
            <a:br>
              <a:rPr lang="en-US" sz="7200" b="1" dirty="0" smtClean="0"/>
            </a:b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b="1" dirty="0" smtClean="0"/>
              <a:t>Proverbs </a:t>
            </a:r>
            <a:r>
              <a:rPr lang="en-US" sz="7200" b="1" dirty="0" smtClean="0"/>
              <a:t>31:10-31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7200" b="1" dirty="0" smtClean="0"/>
              <a:t>1. She is </a:t>
            </a:r>
            <a:r>
              <a:rPr lang="en-US" sz="7200" b="1" u="sng" dirty="0" smtClean="0"/>
              <a:t>trustworthy</a:t>
            </a:r>
            <a:r>
              <a:rPr lang="en-US" sz="7200" b="1" dirty="0" smtClean="0"/>
              <a:t> and </a:t>
            </a:r>
            <a:r>
              <a:rPr lang="en-US" sz="7200" b="1" u="sng" dirty="0" smtClean="0"/>
              <a:t>devoted</a:t>
            </a:r>
            <a:r>
              <a:rPr lang="en-US" sz="7200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7200" b="1" dirty="0" smtClean="0"/>
              <a:t>2. She is a woman of </a:t>
            </a:r>
            <a:r>
              <a:rPr lang="en-US" sz="7200" b="1" u="sng" dirty="0" smtClean="0"/>
              <a:t>diligence</a:t>
            </a:r>
            <a:r>
              <a:rPr lang="en-US" sz="7200" b="1" dirty="0" smtClean="0"/>
              <a:t> and </a:t>
            </a:r>
            <a:r>
              <a:rPr lang="en-US" sz="7200" b="1" u="sng" dirty="0" smtClean="0"/>
              <a:t>wisdom</a:t>
            </a:r>
            <a:r>
              <a:rPr lang="en-US" sz="7200" b="1" dirty="0" smtClean="0"/>
              <a:t>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7200" b="1" dirty="0" smtClean="0"/>
              <a:t>3. She is a </a:t>
            </a:r>
            <a:r>
              <a:rPr lang="en-US" sz="7200" b="1" u="sng" dirty="0" smtClean="0"/>
              <a:t>giving</a:t>
            </a:r>
            <a:r>
              <a:rPr lang="en-US" sz="7200" b="1" dirty="0" smtClean="0"/>
              <a:t> person.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algn="ctr">
              <a:buNone/>
            </a:pPr>
            <a:r>
              <a:rPr lang="en-US" sz="7200" b="1" dirty="0" smtClean="0"/>
              <a:t>4. She is </a:t>
            </a:r>
            <a:r>
              <a:rPr lang="en-US" sz="7200" b="1" u="sng" dirty="0" smtClean="0"/>
              <a:t>dependable</a:t>
            </a:r>
            <a:r>
              <a:rPr lang="en-US" sz="7200" b="1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algn="ctr">
              <a:buNone/>
            </a:pPr>
            <a:r>
              <a:rPr lang="en-US" sz="7200" b="1" dirty="0" smtClean="0"/>
              <a:t>5. She is a woman who </a:t>
            </a:r>
            <a:r>
              <a:rPr lang="en-US" sz="7200" b="1" u="sng" dirty="0" smtClean="0"/>
              <a:t>loves</a:t>
            </a:r>
            <a:r>
              <a:rPr lang="en-US" sz="7200" b="1" dirty="0" smtClean="0"/>
              <a:t> the Lord.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getExactPPTSlid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47</Words>
  <Application>Microsoft Office PowerPoint</Application>
  <PresentationFormat>On-screen Show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1_Office Theme</vt:lpstr>
      <vt:lpstr>2_Office Theme</vt:lpstr>
      <vt:lpstr>Slide 1</vt:lpstr>
      <vt:lpstr>A Virtuous Mother    Proverbs 31:10-31  </vt:lpstr>
      <vt:lpstr>Slide 3</vt:lpstr>
      <vt:lpstr>Slide 4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</cp:revision>
  <dcterms:created xsi:type="dcterms:W3CDTF">2018-05-11T00:39:28Z</dcterms:created>
  <dcterms:modified xsi:type="dcterms:W3CDTF">2018-05-11T00:43:10Z</dcterms:modified>
</cp:coreProperties>
</file>