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75" r:id="rId7"/>
    <p:sldId id="268" r:id="rId8"/>
    <p:sldId id="274" r:id="rId9"/>
    <p:sldId id="269" r:id="rId10"/>
    <p:sldId id="271" r:id="rId11"/>
    <p:sldId id="270" r:id="rId12"/>
    <p:sldId id="272" r:id="rId13"/>
    <p:sldId id="273" r:id="rId14"/>
    <p:sldId id="280" r:id="rId15"/>
    <p:sldId id="281" r:id="rId16"/>
    <p:sldId id="282" r:id="rId17"/>
    <p:sldId id="278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CC9A-D67D-4FE2-8D91-3020C81FBF24}" type="datetimeFigureOut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048A-9D11-46D1-9B7D-0C682DC56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990600"/>
            <a:ext cx="5867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Work of the Believer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685800"/>
            <a:ext cx="6629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6600" b="1" dirty="0" smtClean="0"/>
              <a:t>The word "affectionate" means the love existing between family members.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609600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4. The believer is to love by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giving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preference to other believers. 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685800"/>
            <a:ext cx="662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The word "honor" means to reverence, respect and esteem.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4800"/>
            <a:ext cx="6629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The word "preferring" means to go before, to lead and to set an example. 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4800"/>
            <a:ext cx="6629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The word "preferring" means to go before, to lead and to set an example. 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4800"/>
            <a:ext cx="6629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600" b="1" dirty="0" smtClean="0"/>
              <a:t>Is your love for all believers setting the example for the lost of how much God loves them?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304800"/>
            <a:ext cx="6858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600" b="1" dirty="0" smtClean="0"/>
              <a:t>Is </a:t>
            </a:r>
            <a:r>
              <a:rPr lang="en-US" sz="6600" b="1" dirty="0" smtClean="0"/>
              <a:t>your love for all believers setting the example for the saved for how much God loves them?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29000" y="0"/>
            <a:ext cx="47244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Week #1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Love</a:t>
            </a:r>
          </a:p>
          <a:p>
            <a:pPr algn="ctr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Romans 12:9-10</a:t>
            </a:r>
          </a:p>
          <a:p>
            <a:pPr algn="ctr">
              <a:buNone/>
            </a:pPr>
            <a:r>
              <a:rPr lang="en-US" sz="9600" b="1" dirty="0" smtClean="0"/>
              <a:t> 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990600"/>
            <a:ext cx="5867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Work of the Believer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29000" y="304800"/>
            <a:ext cx="47244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Week #1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Love</a:t>
            </a:r>
          </a:p>
          <a:p>
            <a:pPr algn="ctr"/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Romans 12:9-10</a:t>
            </a:r>
          </a:p>
          <a:p>
            <a:pPr algn="ctr">
              <a:buNone/>
            </a:pPr>
            <a:r>
              <a:rPr lang="en-US" sz="9600" b="1" dirty="0" smtClean="0"/>
              <a:t> 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9144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I. The believer is to love others with a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genuine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4800"/>
            <a:ext cx="6629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The word "dissimilation" means without hypocrisy and without              play-acting. 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33400"/>
            <a:ext cx="6629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1. The believer is to love by </a:t>
            </a:r>
            <a:r>
              <a:rPr lang="en-US" sz="8800" b="1" u="sng" dirty="0" smtClean="0">
                <a:latin typeface="Times New Roman" pitchFamily="18" charset="0"/>
                <a:cs typeface="Times New Roman" pitchFamily="18" charset="0"/>
              </a:rPr>
              <a:t>hating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 evil.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4800"/>
            <a:ext cx="6629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The word "abhor" means to hate with intense feeling, to loathe and to look upon with horror. 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9144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2.  The believer is to love by </a:t>
            </a:r>
            <a:r>
              <a:rPr lang="en-US" sz="7200" b="1" u="sng" dirty="0" smtClean="0">
                <a:latin typeface="Times New Roman" pitchFamily="18" charset="0"/>
                <a:cs typeface="Times New Roman" pitchFamily="18" charset="0"/>
              </a:rPr>
              <a:t>cleaving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to that which is good.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152400"/>
            <a:ext cx="6629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The word "cleave" means to join or fasten together, to attach, to cement or glue together. 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love powerpoint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152400"/>
            <a:ext cx="6629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3.  The believer is  to love by loving             his </a:t>
            </a:r>
            <a:r>
              <a:rPr lang="en-US" sz="6000" b="1" u="sng" dirty="0" smtClean="0">
                <a:latin typeface="Times New Roman" pitchFamily="18" charset="0"/>
                <a:cs typeface="Times New Roman" pitchFamily="18" charset="0"/>
              </a:rPr>
              <a:t>brothers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in Christ, by being kind and affectionate toward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199</Words>
  <Application>Microsoft Office PowerPoint</Application>
  <PresentationFormat>On-screen Show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12</cp:revision>
  <dcterms:created xsi:type="dcterms:W3CDTF">2018-04-13T13:02:54Z</dcterms:created>
  <dcterms:modified xsi:type="dcterms:W3CDTF">2018-04-15T12:31:08Z</dcterms:modified>
</cp:coreProperties>
</file>