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9" r:id="rId4"/>
    <p:sldId id="258" r:id="rId5"/>
    <p:sldId id="259" r:id="rId6"/>
    <p:sldId id="268" r:id="rId7"/>
    <p:sldId id="267" r:id="rId8"/>
    <p:sldId id="266" r:id="rId9"/>
    <p:sldId id="265" r:id="rId10"/>
    <p:sldId id="264" r:id="rId11"/>
    <p:sldId id="263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E3AA-0CCC-4B92-9D90-35387FF76BDD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1F71-DF46-41A2-8941-CF54E365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E3AA-0CCC-4B92-9D90-35387FF76BDD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1F71-DF46-41A2-8941-CF54E365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E3AA-0CCC-4B92-9D90-35387FF76BDD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1F71-DF46-41A2-8941-CF54E365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E3AA-0CCC-4B92-9D90-35387FF76BDD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1F71-DF46-41A2-8941-CF54E365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E3AA-0CCC-4B92-9D90-35387FF76BDD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1F71-DF46-41A2-8941-CF54E365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E3AA-0CCC-4B92-9D90-35387FF76BDD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1F71-DF46-41A2-8941-CF54E365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E3AA-0CCC-4B92-9D90-35387FF76BDD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1F71-DF46-41A2-8941-CF54E365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E3AA-0CCC-4B92-9D90-35387FF76BDD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1F71-DF46-41A2-8941-CF54E365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E3AA-0CCC-4B92-9D90-35387FF76BDD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1F71-DF46-41A2-8941-CF54E365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E3AA-0CCC-4B92-9D90-35387FF76BDD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1F71-DF46-41A2-8941-CF54E365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E3AA-0CCC-4B92-9D90-35387FF76BDD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1F71-DF46-41A2-8941-CF54E365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3E3AA-0CCC-4B92-9D90-35387FF76BDD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F1F71-DF46-41A2-8941-CF54E365DF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219200" y="1447800"/>
            <a:ext cx="643060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God has a greater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purpose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for your life.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066800" y="1524000"/>
            <a:ext cx="682783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We have a </a:t>
            </a:r>
            <a:r>
              <a:rPr kumimoji="0" lang="en-US" sz="5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home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Heaven waiting for us.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95400" y="457200"/>
            <a:ext cx="6862649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800" b="1" dirty="0" smtClean="0"/>
              <a:t>The Sunday </a:t>
            </a:r>
          </a:p>
          <a:p>
            <a:pPr algn="ctr"/>
            <a:r>
              <a:rPr lang="en-US" sz="8800" b="1" dirty="0" smtClean="0"/>
              <a:t>That Changed </a:t>
            </a:r>
          </a:p>
          <a:p>
            <a:pPr algn="ctr"/>
            <a:r>
              <a:rPr lang="en-US" sz="8800" b="1" dirty="0" smtClean="0"/>
              <a:t>Everything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676400" y="2057400"/>
            <a:ext cx="60997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dirty="0"/>
              <a:t>Jesus </a:t>
            </a:r>
            <a:r>
              <a:rPr lang="en-US" sz="9600" b="1" u="sng" dirty="0"/>
              <a:t>Died</a:t>
            </a:r>
            <a:r>
              <a:rPr lang="en-US" sz="9600" b="1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85029" y="2133600"/>
            <a:ext cx="783118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0" b="1" dirty="0" smtClean="0"/>
              <a:t>Jesus was </a:t>
            </a:r>
            <a:r>
              <a:rPr lang="en-US" sz="8000" b="1" u="sng" dirty="0" smtClean="0"/>
              <a:t>buried</a:t>
            </a:r>
            <a:r>
              <a:rPr lang="en-US" sz="8000" b="1" dirty="0" smtClean="0"/>
              <a:t>. </a:t>
            </a: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066800" y="1600200"/>
            <a:ext cx="6955943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0" b="1" dirty="0"/>
              <a:t>Jesus </a:t>
            </a:r>
            <a:r>
              <a:rPr lang="en-US" sz="8000" b="1" u="sng" dirty="0"/>
              <a:t>rose</a:t>
            </a:r>
            <a:r>
              <a:rPr lang="en-US" sz="8000" b="1" dirty="0"/>
              <a:t> </a:t>
            </a:r>
            <a:endParaRPr lang="en-US" sz="8000" b="1" dirty="0" smtClean="0"/>
          </a:p>
          <a:p>
            <a:pPr algn="ctr"/>
            <a:r>
              <a:rPr lang="en-US" sz="8000" b="1" dirty="0" smtClean="0"/>
              <a:t>from </a:t>
            </a:r>
            <a:r>
              <a:rPr lang="en-US" sz="8000" b="1" dirty="0"/>
              <a:t>the grave.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75607" y="770693"/>
            <a:ext cx="855234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We are freed from the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bondage of </a:t>
            </a:r>
            <a:r>
              <a:rPr kumimoji="0" lang="en-US" sz="5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n-US" sz="5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forgiven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by Jesus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death, burial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resurrection.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241989" y="289175"/>
            <a:ext cx="646042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Because of Jesus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resurrection death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 </a:t>
            </a:r>
            <a:r>
              <a:rPr kumimoji="0" lang="en-US" sz="5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defeated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we don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have to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fear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death.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286000" y="1295400"/>
            <a:ext cx="480804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The Spirit of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God </a:t>
            </a:r>
            <a:r>
              <a:rPr kumimoji="0" lang="en-US" sz="5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lives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us.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447800" y="1981200"/>
            <a:ext cx="618656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God </a:t>
            </a:r>
            <a:r>
              <a:rPr kumimoji="0" lang="en-US" sz="5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loves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you unconditionally.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97</Words>
  <Application>Microsoft Office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3</cp:revision>
  <dcterms:created xsi:type="dcterms:W3CDTF">2018-04-01T01:24:01Z</dcterms:created>
  <dcterms:modified xsi:type="dcterms:W3CDTF">2018-04-01T01:55:31Z</dcterms:modified>
</cp:coreProperties>
</file>