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448AC-3AB4-4602-B76A-98CC2C87A5D5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0DBD-9F1F-446D-AC99-74AF52A3F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The triumphal entry of jes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00200" y="2362200"/>
            <a:ext cx="60673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The </a:t>
            </a:r>
            <a:r>
              <a:rPr kumimoji="0" lang="en-US" sz="7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Donkey</a:t>
            </a: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905000" y="2362200"/>
            <a:ext cx="54579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/>
              <a:t>2. The </a:t>
            </a:r>
            <a:r>
              <a:rPr lang="en-US" sz="7200" b="1" u="sng" dirty="0"/>
              <a:t>Crowd</a:t>
            </a:r>
            <a:r>
              <a:rPr lang="en-US" sz="7200" b="1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76400" y="2362200"/>
            <a:ext cx="6165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/>
              <a:t>3. The </a:t>
            </a:r>
            <a:r>
              <a:rPr lang="en-US" sz="7200" b="1" u="sng" dirty="0"/>
              <a:t>Messiah</a:t>
            </a:r>
            <a:r>
              <a:rPr lang="en-US" sz="7200" b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2018-03-23T00:45:16Z</dcterms:created>
  <dcterms:modified xsi:type="dcterms:W3CDTF">2018-03-24T22:27:55Z</dcterms:modified>
</cp:coreProperties>
</file>