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8" r:id="rId3"/>
    <p:sldId id="259" r:id="rId4"/>
    <p:sldId id="260" r:id="rId5"/>
    <p:sldId id="261" r:id="rId6"/>
    <p:sldId id="262" r:id="rId7"/>
    <p:sldId id="27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6" r:id="rId17"/>
    <p:sldId id="275" r:id="rId18"/>
    <p:sldId id="274" r:id="rId19"/>
    <p:sldId id="279" r:id="rId20"/>
    <p:sldId id="278" r:id="rId21"/>
    <p:sldId id="277" r:id="rId22"/>
    <p:sldId id="285" r:id="rId23"/>
    <p:sldId id="284" r:id="rId24"/>
    <p:sldId id="283" r:id="rId25"/>
    <p:sldId id="282" r:id="rId26"/>
    <p:sldId id="281" r:id="rId27"/>
    <p:sldId id="288" r:id="rId28"/>
    <p:sldId id="287" r:id="rId29"/>
    <p:sldId id="280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DF97-F230-4778-8799-1B6C716878B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4118-294C-4958-8EDA-08D9B81B5A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953000"/>
          </a:xfrm>
        </p:spPr>
        <p:txBody>
          <a:bodyPr>
            <a:noAutofit/>
          </a:bodyPr>
          <a:lstStyle/>
          <a:p>
            <a:pPr marL="742950" indent="-742950" algn="ctr"/>
            <a:r>
              <a:rPr lang="en-US" sz="8800" b="1" dirty="0" smtClean="0">
                <a:solidFill>
                  <a:schemeClr val="bg1"/>
                </a:solidFill>
              </a:rPr>
              <a:t>The Ezra fast is fasting to solve problems or burdens.</a:t>
            </a:r>
          </a:p>
          <a:p>
            <a:pPr marL="742950" indent="-742950">
              <a:buNone/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3. The </a:t>
            </a:r>
            <a:r>
              <a:rPr lang="en-US" sz="9600" b="1" u="sng" dirty="0" smtClean="0">
                <a:solidFill>
                  <a:schemeClr val="bg1"/>
                </a:solidFill>
              </a:rPr>
              <a:t>Samuel</a:t>
            </a:r>
            <a:r>
              <a:rPr lang="en-US" sz="96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1 Samuel 7:1-8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9500" b="1" dirty="0" smtClean="0">
                <a:solidFill>
                  <a:schemeClr val="bg1"/>
                </a:solidFill>
              </a:rPr>
              <a:t>The Samuel fast is fasting for revival and to win people to Christ.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40000" lnSpcReduction="20000"/>
          </a:bodyPr>
          <a:lstStyle/>
          <a:p>
            <a:pPr lvl="0" algn="ctr"/>
            <a:r>
              <a:rPr lang="en-US" sz="22000" b="1" dirty="0" smtClean="0">
                <a:solidFill>
                  <a:schemeClr val="bg1"/>
                </a:solidFill>
              </a:rPr>
              <a:t>I challenge you  to do that </a:t>
            </a:r>
            <a:r>
              <a:rPr lang="en-US" sz="22000" b="1" u="sng" dirty="0" smtClean="0">
                <a:solidFill>
                  <a:schemeClr val="bg1"/>
                </a:solidFill>
              </a:rPr>
              <a:t>this</a:t>
            </a:r>
            <a:r>
              <a:rPr lang="en-US" sz="22000" b="1" dirty="0" smtClean="0">
                <a:solidFill>
                  <a:schemeClr val="bg1"/>
                </a:solidFill>
              </a:rPr>
              <a:t> week! Fast for revival and salvation of souls.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4. The </a:t>
            </a:r>
            <a:r>
              <a:rPr lang="en-US" sz="9600" b="1" u="sng" dirty="0" smtClean="0">
                <a:solidFill>
                  <a:schemeClr val="bg1"/>
                </a:solidFill>
              </a:rPr>
              <a:t>Elijah</a:t>
            </a:r>
            <a:r>
              <a:rPr lang="en-US" sz="96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1 Kings 19:2-18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8000" b="1" dirty="0" smtClean="0">
                <a:solidFill>
                  <a:schemeClr val="bg1"/>
                </a:solidFill>
              </a:rPr>
              <a:t>The Elijah fast is fasting to break crippling fears, mental and emotional problems.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12400" b="1" dirty="0" smtClean="0">
                <a:solidFill>
                  <a:schemeClr val="bg1"/>
                </a:solidFill>
              </a:rPr>
              <a:t>5. The </a:t>
            </a:r>
            <a:r>
              <a:rPr lang="en-US" sz="12400" b="1" u="sng" dirty="0" smtClean="0">
                <a:solidFill>
                  <a:schemeClr val="bg1"/>
                </a:solidFill>
              </a:rPr>
              <a:t>Widow’s</a:t>
            </a:r>
            <a:r>
              <a:rPr lang="en-US" sz="124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12400" b="1" dirty="0" smtClean="0">
                <a:solidFill>
                  <a:schemeClr val="bg1"/>
                </a:solidFill>
              </a:rPr>
              <a:t>1 Kings </a:t>
            </a:r>
          </a:p>
          <a:p>
            <a:pPr algn="ctr">
              <a:buNone/>
            </a:pPr>
            <a:r>
              <a:rPr lang="en-US" sz="12400" b="1" dirty="0" smtClean="0">
                <a:solidFill>
                  <a:schemeClr val="bg1"/>
                </a:solidFill>
              </a:rPr>
              <a:t>17:12-16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en-US" sz="9600" b="1" dirty="0" smtClean="0">
                <a:solidFill>
                  <a:schemeClr val="bg1"/>
                </a:solidFill>
              </a:rPr>
              <a:t>The Widow’s fast is fasting to provide for the needy.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6. The </a:t>
            </a:r>
            <a:r>
              <a:rPr lang="en-US" sz="9600" b="1" u="sng" dirty="0" smtClean="0">
                <a:solidFill>
                  <a:schemeClr val="bg1"/>
                </a:solidFill>
              </a:rPr>
              <a:t>Saint Paul</a:t>
            </a:r>
            <a:r>
              <a:rPr lang="en-US" sz="96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Acts 9:9-19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>
            <a:normAutofit fontScale="25000" lnSpcReduction="20000"/>
          </a:bodyPr>
          <a:lstStyle/>
          <a:p>
            <a:pPr lvl="0" algn="ctr"/>
            <a:r>
              <a:rPr lang="en-US" sz="35200" b="1" dirty="0" smtClean="0">
                <a:solidFill>
                  <a:schemeClr val="bg1"/>
                </a:solidFill>
              </a:rPr>
              <a:t>The Saint Paul fast is fasting for insight into decision making and seeking for God’s will.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1200" b="1" dirty="0" smtClean="0"/>
          </a:p>
          <a:p>
            <a:pPr algn="ctr">
              <a:buNone/>
            </a:pPr>
            <a:r>
              <a:rPr lang="en-US" sz="10400" b="1" dirty="0" smtClean="0">
                <a:solidFill>
                  <a:schemeClr val="bg1"/>
                </a:solidFill>
              </a:rPr>
              <a:t>Reasons Why We Should Fast</a:t>
            </a:r>
          </a:p>
          <a:p>
            <a:pPr algn="ctr"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n-US" sz="10400" b="1" dirty="0" smtClean="0">
                <a:solidFill>
                  <a:schemeClr val="bg1"/>
                </a:solidFill>
              </a:rPr>
              <a:t>Isaiah 58:6-8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This Saint Paul fast is really 2 fold.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400800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11300" b="1" dirty="0" smtClean="0">
                <a:solidFill>
                  <a:schemeClr val="bg1"/>
                </a:solidFill>
              </a:rPr>
              <a:t>First, is when you’re seeking God’s will in a major area of life.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9600" b="1" dirty="0" smtClean="0">
                <a:solidFill>
                  <a:schemeClr val="bg1"/>
                </a:solidFill>
              </a:rPr>
              <a:t>Second, is when we want to know God’s will.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0400" b="1" dirty="0" smtClean="0">
                <a:solidFill>
                  <a:schemeClr val="bg1"/>
                </a:solidFill>
              </a:rPr>
              <a:t>7. The </a:t>
            </a:r>
            <a:r>
              <a:rPr lang="en-US" sz="10400" b="1" u="sng" dirty="0" smtClean="0">
                <a:solidFill>
                  <a:schemeClr val="bg1"/>
                </a:solidFill>
              </a:rPr>
              <a:t>Daniel</a:t>
            </a:r>
            <a:r>
              <a:rPr lang="en-US" sz="104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10400" b="1" dirty="0" smtClean="0">
                <a:solidFill>
                  <a:schemeClr val="bg1"/>
                </a:solidFill>
              </a:rPr>
              <a:t>Dan. 1:8-20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fontScale="85000" lnSpcReduction="10000"/>
          </a:bodyPr>
          <a:lstStyle/>
          <a:p>
            <a:pPr lvl="0" algn="ctr"/>
            <a:r>
              <a:rPr lang="en-US" sz="10400" b="1" dirty="0" smtClean="0">
                <a:solidFill>
                  <a:schemeClr val="bg1"/>
                </a:solidFill>
              </a:rPr>
              <a:t>The Daniel Fast is fasting for healthier life and physical healing.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8. The </a:t>
            </a:r>
            <a:r>
              <a:rPr lang="en-US" sz="9600" b="1" u="sng" dirty="0" smtClean="0">
                <a:solidFill>
                  <a:schemeClr val="bg1"/>
                </a:solidFill>
              </a:rPr>
              <a:t>John the Baptist</a:t>
            </a:r>
            <a:r>
              <a:rPr lang="en-US" sz="96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Matthew 3:4, Luke 1:15</a:t>
            </a:r>
          </a:p>
          <a:p>
            <a:pPr algn="ctr">
              <a:buNone/>
            </a:pPr>
            <a:endParaRPr lang="en-US" sz="96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77000"/>
          </a:xfrm>
        </p:spPr>
        <p:txBody>
          <a:bodyPr>
            <a:normAutofit fontScale="70000" lnSpcReduction="20000"/>
          </a:bodyPr>
          <a:lstStyle/>
          <a:p>
            <a:pPr lvl="0" algn="ctr"/>
            <a:r>
              <a:rPr lang="en-US" sz="11400" b="1" dirty="0" smtClean="0">
                <a:solidFill>
                  <a:schemeClr val="bg1"/>
                </a:solidFill>
              </a:rPr>
              <a:t>The John the Baptist Fast is fasting for a more righteous life </a:t>
            </a:r>
            <a:r>
              <a:rPr lang="en-US" sz="11400" b="1" smtClean="0">
                <a:solidFill>
                  <a:schemeClr val="bg1"/>
                </a:solidFill>
              </a:rPr>
              <a:t>and </a:t>
            </a:r>
            <a:r>
              <a:rPr lang="en-US" sz="11400" b="1" smtClean="0">
                <a:solidFill>
                  <a:schemeClr val="bg1"/>
                </a:solidFill>
              </a:rPr>
              <a:t>a more </a:t>
            </a:r>
            <a:r>
              <a:rPr lang="en-US" sz="11400" b="1" dirty="0" smtClean="0">
                <a:solidFill>
                  <a:schemeClr val="bg1"/>
                </a:solidFill>
              </a:rPr>
              <a:t>influential testimony.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9. The </a:t>
            </a:r>
            <a:r>
              <a:rPr lang="en-US" sz="9600" b="1" u="sng" dirty="0" smtClean="0">
                <a:solidFill>
                  <a:schemeClr val="bg1"/>
                </a:solidFill>
              </a:rPr>
              <a:t>Esther</a:t>
            </a:r>
            <a:r>
              <a:rPr lang="en-US" sz="96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Esther 4:16; 5:2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641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0400" b="1" dirty="0" smtClean="0">
                <a:solidFill>
                  <a:schemeClr val="bg1"/>
                </a:solidFill>
              </a:rPr>
              <a:t>The word </a:t>
            </a:r>
            <a:r>
              <a:rPr lang="en-US" sz="10400" b="1" dirty="0" err="1" smtClean="0">
                <a:solidFill>
                  <a:schemeClr val="bg1"/>
                </a:solidFill>
              </a:rPr>
              <a:t>rereward</a:t>
            </a:r>
            <a:r>
              <a:rPr lang="en-US" sz="10400" b="1" dirty="0" smtClean="0">
                <a:solidFill>
                  <a:schemeClr val="bg1"/>
                </a:solidFill>
              </a:rPr>
              <a:t> means protection.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40000" lnSpcReduction="20000"/>
          </a:bodyPr>
          <a:lstStyle/>
          <a:p>
            <a:pPr lvl="0" algn="ctr"/>
            <a:r>
              <a:rPr lang="en-US" sz="24000" b="1" dirty="0" smtClean="0">
                <a:solidFill>
                  <a:schemeClr val="bg1"/>
                </a:solidFill>
              </a:rPr>
              <a:t>The Esther Fast is fasting for protection from the evil one.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6000" b="1" u="sng" dirty="0" smtClean="0">
                <a:solidFill>
                  <a:schemeClr val="bg1"/>
                </a:solidFill>
              </a:rPr>
              <a:t>Definition for fasting for our series:</a:t>
            </a:r>
            <a:r>
              <a:rPr lang="en-US" sz="6000" b="1" dirty="0" smtClean="0">
                <a:solidFill>
                  <a:schemeClr val="bg1"/>
                </a:solidFill>
              </a:rPr>
              <a:t> Fasting is a voluntary abstaining from something for a specified period of time to specifically seek God and to grow spiritually.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Image result for prayer and fas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20200" b="1" dirty="0" smtClean="0">
                <a:solidFill>
                  <a:schemeClr val="bg1"/>
                </a:solidFill>
              </a:rPr>
              <a:t>1. The </a:t>
            </a:r>
            <a:r>
              <a:rPr lang="en-US" sz="20200" b="1" u="sng" dirty="0" smtClean="0">
                <a:solidFill>
                  <a:schemeClr val="bg1"/>
                </a:solidFill>
              </a:rPr>
              <a:t>Disciple’s</a:t>
            </a:r>
            <a:r>
              <a:rPr lang="en-US" sz="202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20200" b="1" dirty="0" smtClean="0">
                <a:solidFill>
                  <a:schemeClr val="bg1"/>
                </a:solidFill>
              </a:rPr>
              <a:t>Matthew             17:14-21 </a:t>
            </a:r>
          </a:p>
          <a:p>
            <a:pPr>
              <a:buNone/>
            </a:pPr>
            <a:r>
              <a:rPr lang="en-US" sz="8800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sz="9600" b="1" dirty="0" smtClean="0">
                <a:solidFill>
                  <a:schemeClr val="bg1"/>
                </a:solidFill>
              </a:rPr>
              <a:t>The Disciple’s Fast is Fasting for freedom from addiction.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10400" b="1" dirty="0" smtClean="0">
                <a:solidFill>
                  <a:schemeClr val="bg1"/>
                </a:solidFill>
              </a:rPr>
              <a:t>Fasting increases the authority of prayer.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 algn="ctr"/>
            <a:r>
              <a:rPr lang="en-US" sz="9600" b="1" dirty="0" smtClean="0">
                <a:solidFill>
                  <a:schemeClr val="bg1"/>
                </a:solidFill>
              </a:rPr>
              <a:t>Fasting increases our faith.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en-US" sz="10400" b="1" dirty="0" smtClean="0">
                <a:solidFill>
                  <a:schemeClr val="bg1"/>
                </a:solidFill>
              </a:rPr>
              <a:t>The cure for unbelief is prayer and fasting.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2. The </a:t>
            </a:r>
            <a:r>
              <a:rPr lang="en-US" sz="9600" b="1" u="sng" dirty="0" smtClean="0">
                <a:solidFill>
                  <a:schemeClr val="bg1"/>
                </a:solidFill>
              </a:rPr>
              <a:t>Ezra</a:t>
            </a:r>
            <a:r>
              <a:rPr lang="en-US" sz="9600" b="1" dirty="0" smtClean="0">
                <a:solidFill>
                  <a:schemeClr val="bg1"/>
                </a:solidFill>
              </a:rPr>
              <a:t> Fast. </a:t>
            </a:r>
          </a:p>
          <a:p>
            <a:pPr algn="ctr">
              <a:buNone/>
            </a:pPr>
            <a:r>
              <a:rPr lang="en-US" sz="9600" b="1" dirty="0" smtClean="0">
                <a:solidFill>
                  <a:schemeClr val="bg1"/>
                </a:solidFill>
              </a:rPr>
              <a:t>Ezra 8:21-23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313</Words>
  <Application>Microsoft Office PowerPoint</Application>
  <PresentationFormat>On-screen Show (4:3)</PresentationFormat>
  <Paragraphs>46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6</cp:revision>
  <dcterms:created xsi:type="dcterms:W3CDTF">2018-02-17T03:04:16Z</dcterms:created>
  <dcterms:modified xsi:type="dcterms:W3CDTF">2018-02-17T16:52:51Z</dcterms:modified>
</cp:coreProperties>
</file>