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8" r:id="rId4"/>
    <p:sldId id="259" r:id="rId5"/>
    <p:sldId id="260" r:id="rId6"/>
    <p:sldId id="261" r:id="rId7"/>
    <p:sldId id="262" r:id="rId8"/>
    <p:sldId id="267" r:id="rId9"/>
    <p:sldId id="271" r:id="rId10"/>
    <p:sldId id="272" r:id="rId11"/>
    <p:sldId id="273" r:id="rId12"/>
    <p:sldId id="268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DF97-F230-4778-8799-1B6C716878B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4118-294C-4958-8EDA-08D9B81B5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Image result for prayer and fa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F. </a:t>
            </a:r>
            <a:r>
              <a:rPr lang="en-US" sz="5400" b="1" u="sng" dirty="0" smtClean="0">
                <a:solidFill>
                  <a:schemeClr val="bg1"/>
                </a:solidFill>
              </a:rPr>
              <a:t>Deliverance</a:t>
            </a:r>
            <a:r>
              <a:rPr lang="en-US" sz="5400" b="1" dirty="0" smtClean="0">
                <a:solidFill>
                  <a:schemeClr val="bg1"/>
                </a:solidFill>
              </a:rPr>
              <a:t>— but deliver us from evil.</a:t>
            </a:r>
          </a:p>
          <a:p>
            <a:pPr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G. </a:t>
            </a:r>
            <a:r>
              <a:rPr lang="en-US" sz="5400" b="1" u="sng" dirty="0" smtClean="0">
                <a:solidFill>
                  <a:schemeClr val="bg1"/>
                </a:solidFill>
              </a:rPr>
              <a:t>Worship</a:t>
            </a:r>
            <a:r>
              <a:rPr lang="en-US" sz="5400" b="1" dirty="0" smtClean="0">
                <a:solidFill>
                  <a:schemeClr val="bg1"/>
                </a:solidFill>
              </a:rPr>
              <a:t>— For thine is the kingdom, and the power, and the glory, for ever.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5. Fasting is    not a </a:t>
            </a:r>
            <a:r>
              <a:rPr lang="en-US" sz="9600" b="1" u="sng" dirty="0" smtClean="0">
                <a:solidFill>
                  <a:schemeClr val="bg1"/>
                </a:solidFill>
              </a:rPr>
              <a:t>Ritual</a:t>
            </a:r>
            <a:r>
              <a:rPr lang="en-US" sz="96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6. Fasting                   must always start with </a:t>
            </a:r>
            <a:r>
              <a:rPr lang="en-US" sz="9600" b="1" u="sng" dirty="0" smtClean="0">
                <a:solidFill>
                  <a:schemeClr val="bg1"/>
                </a:solidFill>
              </a:rPr>
              <a:t>Repentance</a:t>
            </a:r>
            <a:r>
              <a:rPr lang="en-US" sz="96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pPr algn="ctr">
              <a:buNone/>
            </a:pPr>
            <a:r>
              <a:rPr lang="en-US" sz="4400" b="1" u="sng" dirty="0" smtClean="0">
                <a:solidFill>
                  <a:schemeClr val="bg1"/>
                </a:solidFill>
              </a:rPr>
              <a:t>Fast Challenge:</a:t>
            </a:r>
            <a:r>
              <a:rPr lang="en-US" sz="4400" b="1" dirty="0" smtClean="0">
                <a:solidFill>
                  <a:schemeClr val="bg1"/>
                </a:solidFill>
              </a:rPr>
              <a:t> Give up 30 minutes each day of </a:t>
            </a:r>
            <a:r>
              <a:rPr lang="en-US" sz="4400" b="1" dirty="0" err="1" smtClean="0">
                <a:solidFill>
                  <a:schemeClr val="bg1"/>
                </a:solidFill>
              </a:rPr>
              <a:t>tv</a:t>
            </a:r>
            <a:r>
              <a:rPr lang="en-US" sz="4400" b="1" dirty="0" smtClean="0">
                <a:solidFill>
                  <a:schemeClr val="bg1"/>
                </a:solidFill>
              </a:rPr>
              <a:t>, phone and social media up this week. 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1. Pray for God to radically move in your life spiritually and grow you.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2. This week put away all rituals and prayerfully seek God in true humble repentance.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Image result for prayer and fa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200" b="1" dirty="0" smtClean="0"/>
          </a:p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Guidelines for Fasting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Matthew 6:16-18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sz="6000" b="1" u="sng" dirty="0" smtClean="0">
                <a:solidFill>
                  <a:schemeClr val="bg1"/>
                </a:solidFill>
              </a:rPr>
              <a:t>Definition for fasting for our series:</a:t>
            </a:r>
            <a:r>
              <a:rPr lang="en-US" sz="6000" b="1" dirty="0" smtClean="0">
                <a:solidFill>
                  <a:schemeClr val="bg1"/>
                </a:solidFill>
              </a:rPr>
              <a:t> Fasting is a voluntary abstaining from something for a specified period of time to specifically seek God and to grow spiritually.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10400" b="1" dirty="0" smtClean="0">
                <a:solidFill>
                  <a:schemeClr val="bg1"/>
                </a:solidFill>
              </a:rPr>
              <a:t>1. Fasting is not              to be done </a:t>
            </a:r>
            <a:r>
              <a:rPr lang="en-US" sz="10400" b="1" u="sng" dirty="0" smtClean="0">
                <a:solidFill>
                  <a:schemeClr val="bg1"/>
                </a:solidFill>
              </a:rPr>
              <a:t>Hypocritically</a:t>
            </a:r>
            <a:r>
              <a:rPr lang="en-US" sz="104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8800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2. Fasting is                    to be done </a:t>
            </a:r>
            <a:r>
              <a:rPr lang="en-US" sz="9600" b="1" u="sng" dirty="0" smtClean="0">
                <a:solidFill>
                  <a:schemeClr val="bg1"/>
                </a:solidFill>
              </a:rPr>
              <a:t>Privately</a:t>
            </a:r>
            <a:r>
              <a:rPr lang="en-US" sz="96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3. Fasting is to be done </a:t>
            </a:r>
            <a:r>
              <a:rPr lang="en-US" sz="9600" b="1" u="sng" dirty="0" smtClean="0">
                <a:solidFill>
                  <a:schemeClr val="bg1"/>
                </a:solidFill>
              </a:rPr>
              <a:t>Purposefully</a:t>
            </a:r>
            <a:r>
              <a:rPr lang="en-US" sz="96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4. Fasting is to be done </a:t>
            </a:r>
            <a:r>
              <a:rPr lang="en-US" sz="9600" b="1" u="sng" dirty="0" smtClean="0">
                <a:solidFill>
                  <a:schemeClr val="bg1"/>
                </a:solidFill>
              </a:rPr>
              <a:t>Prayerfully</a:t>
            </a:r>
            <a:r>
              <a:rPr lang="en-US" sz="96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>
                <a:solidFill>
                  <a:schemeClr val="bg1"/>
                </a:solidFill>
              </a:rPr>
              <a:t>The pattern Jesus gives for prayer:</a:t>
            </a:r>
            <a:r>
              <a:rPr lang="en-US" sz="4900" b="1" dirty="0" smtClean="0">
                <a:solidFill>
                  <a:schemeClr val="bg1"/>
                </a:solidFill>
              </a:rPr>
              <a:t> Matthew 6:9-13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Autofit/>
          </a:bodyPr>
          <a:lstStyle/>
          <a:p>
            <a:pPr marL="742950" indent="-742950">
              <a:buAutoNum type="alphaUcPeriod"/>
            </a:pPr>
            <a:r>
              <a:rPr lang="en-US" sz="4800" b="1" u="sng" dirty="0" smtClean="0">
                <a:solidFill>
                  <a:schemeClr val="bg1"/>
                </a:solidFill>
              </a:rPr>
              <a:t>Worship</a:t>
            </a:r>
            <a:r>
              <a:rPr lang="en-US" sz="4800" b="1" dirty="0" smtClean="0">
                <a:solidFill>
                  <a:schemeClr val="bg1"/>
                </a:solidFill>
              </a:rPr>
              <a:t>— Our Father which art in heaven, Hallowed be thy name.</a:t>
            </a:r>
          </a:p>
          <a:p>
            <a:pPr marL="742950" indent="-74295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742950" indent="-74295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B. </a:t>
            </a:r>
            <a:r>
              <a:rPr lang="en-US" sz="4800" b="1" u="sng" dirty="0" smtClean="0">
                <a:solidFill>
                  <a:schemeClr val="bg1"/>
                </a:solidFill>
              </a:rPr>
              <a:t>Submission</a:t>
            </a:r>
            <a:r>
              <a:rPr lang="en-US" sz="4800" b="1" dirty="0" smtClean="0">
                <a:solidFill>
                  <a:schemeClr val="bg1"/>
                </a:solidFill>
              </a:rPr>
              <a:t>— Thy kingdom come. Thy will be done in earth, as </a:t>
            </a:r>
            <a:r>
              <a:rPr lang="en-US" sz="4800" b="1" i="1" dirty="0" smtClean="0">
                <a:solidFill>
                  <a:schemeClr val="bg1"/>
                </a:solidFill>
              </a:rPr>
              <a:t>it is</a:t>
            </a:r>
            <a:r>
              <a:rPr lang="en-US" sz="4800" b="1" dirty="0" smtClean="0">
                <a:solidFill>
                  <a:schemeClr val="bg1"/>
                </a:solidFill>
              </a:rPr>
              <a:t> in heaven.</a:t>
            </a:r>
          </a:p>
          <a:p>
            <a:pPr marL="742950" indent="-742950">
              <a:buNone/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C. </a:t>
            </a:r>
            <a:r>
              <a:rPr lang="en-US" sz="4800" b="1" u="sng" dirty="0" smtClean="0">
                <a:solidFill>
                  <a:schemeClr val="bg1"/>
                </a:solidFill>
              </a:rPr>
              <a:t>Provision</a:t>
            </a:r>
            <a:r>
              <a:rPr lang="en-US" sz="4800" b="1" dirty="0" smtClean="0">
                <a:solidFill>
                  <a:schemeClr val="bg1"/>
                </a:solidFill>
              </a:rPr>
              <a:t>— Give us this day our daily bread.</a:t>
            </a:r>
          </a:p>
          <a:p>
            <a:pPr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D. </a:t>
            </a:r>
            <a:r>
              <a:rPr lang="en-US" sz="4800" b="1" u="sng" dirty="0" smtClean="0">
                <a:solidFill>
                  <a:schemeClr val="bg1"/>
                </a:solidFill>
              </a:rPr>
              <a:t>Forgiveness</a:t>
            </a:r>
            <a:r>
              <a:rPr lang="en-US" sz="4800" b="1" dirty="0" smtClean="0">
                <a:solidFill>
                  <a:schemeClr val="bg1"/>
                </a:solidFill>
              </a:rPr>
              <a:t>— And forgive us our debts, as we forgive our debtors.</a:t>
            </a:r>
          </a:p>
          <a:p>
            <a:pPr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E. </a:t>
            </a:r>
            <a:r>
              <a:rPr lang="en-US" sz="4800" b="1" u="sng" dirty="0" smtClean="0">
                <a:solidFill>
                  <a:schemeClr val="bg1"/>
                </a:solidFill>
              </a:rPr>
              <a:t>Protection</a:t>
            </a:r>
            <a:r>
              <a:rPr lang="en-US" sz="4800" b="1" dirty="0" smtClean="0">
                <a:solidFill>
                  <a:schemeClr val="bg1"/>
                </a:solidFill>
              </a:rPr>
              <a:t>— And lead us not into temptation.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256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pattern Jesus gives for prayer: Matthew 6:9-13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admin</cp:lastModifiedBy>
  <cp:revision>8</cp:revision>
  <dcterms:created xsi:type="dcterms:W3CDTF">2018-02-03T01:56:48Z</dcterms:created>
  <dcterms:modified xsi:type="dcterms:W3CDTF">2018-02-11T14:31:50Z</dcterms:modified>
</cp:coreProperties>
</file>