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2" r:id="rId3"/>
    <p:sldId id="269" r:id="rId4"/>
    <p:sldId id="258" r:id="rId5"/>
    <p:sldId id="273" r:id="rId6"/>
    <p:sldId id="277" r:id="rId7"/>
    <p:sldId id="285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1507-498A-4DE4-9BB6-7C00342080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5B0CE-2C4D-4661-81DD-ED9BAB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Image result for prayer and fas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1200" b="1" dirty="0" smtClean="0"/>
          </a:p>
          <a:p>
            <a:pPr algn="ctr">
              <a:buNone/>
            </a:pPr>
            <a:r>
              <a:rPr lang="en-US" sz="8600" b="1" dirty="0" smtClean="0"/>
              <a:t>What is Fasting </a:t>
            </a:r>
          </a:p>
          <a:p>
            <a:pPr algn="ctr">
              <a:buNone/>
            </a:pPr>
            <a:endParaRPr lang="en-US" sz="7200" b="1" dirty="0" smtClean="0"/>
          </a:p>
          <a:p>
            <a:pPr algn="ctr">
              <a:buNone/>
            </a:pPr>
            <a:r>
              <a:rPr lang="en-US" sz="8600" b="1" dirty="0" smtClean="0"/>
              <a:t>Matthew 6:16, Ezra 8:21, </a:t>
            </a:r>
          </a:p>
          <a:p>
            <a:pPr algn="ctr">
              <a:buNone/>
            </a:pPr>
            <a:r>
              <a:rPr lang="en-US" sz="8600" b="1" dirty="0" smtClean="0"/>
              <a:t>Esther 4:1-3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sz="6000" b="1" u="sng" dirty="0" smtClean="0"/>
              <a:t>Definition for fasting for our series:</a:t>
            </a:r>
            <a:r>
              <a:rPr lang="en-US" sz="6000" b="1" dirty="0" smtClean="0"/>
              <a:t> Fasting is a voluntary abstaining from something for a specified period of time to specifically seek God and to grow spiritually.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10300" b="1" dirty="0" smtClean="0"/>
              <a:t>1. Fasting is voluntarily </a:t>
            </a:r>
            <a:r>
              <a:rPr lang="en-US" sz="10300" b="1" u="sng" dirty="0" smtClean="0"/>
              <a:t>giving</a:t>
            </a:r>
            <a:r>
              <a:rPr lang="en-US" sz="10300" b="1" dirty="0" smtClean="0"/>
              <a:t> something up to spend time with God.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600" b="1" dirty="0" smtClean="0"/>
              <a:t>2. Fasting is </a:t>
            </a:r>
            <a:r>
              <a:rPr lang="en-US" sz="9600" b="1" u="sng" dirty="0" smtClean="0"/>
              <a:t>submitting</a:t>
            </a:r>
            <a:r>
              <a:rPr lang="en-US" sz="9600" b="1" dirty="0" smtClean="0"/>
              <a:t> your will to God’s will.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600" b="1" dirty="0" smtClean="0"/>
              <a:t>3. Fasting is giving up your </a:t>
            </a:r>
            <a:r>
              <a:rPr lang="en-US" sz="9600" b="1" u="sng" dirty="0" smtClean="0"/>
              <a:t>rights</a:t>
            </a:r>
            <a:r>
              <a:rPr lang="en-US" sz="9600" b="1" dirty="0" smtClean="0"/>
              <a:t> for God’s rights.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5800" b="1" u="sng" dirty="0" smtClean="0"/>
              <a:t>Fast Challenge:</a:t>
            </a:r>
            <a:r>
              <a:rPr lang="en-US" sz="5800" b="1" dirty="0" smtClean="0"/>
              <a:t> Give up 30 minutes a day to pray and seek God.</a:t>
            </a:r>
          </a:p>
          <a:p>
            <a:pPr algn="ctr">
              <a:buNone/>
            </a:pPr>
            <a:r>
              <a:rPr lang="en-US" sz="5800" b="1" dirty="0" smtClean="0"/>
              <a:t>1. Pray for God to move in your life spiritually.</a:t>
            </a:r>
          </a:p>
          <a:p>
            <a:pPr algn="ctr">
              <a:buNone/>
            </a:pPr>
            <a:r>
              <a:rPr lang="en-US" sz="5800" b="1" dirty="0" smtClean="0"/>
              <a:t>2. To grow spiritually, “Are you willing to give up your rights and submit to God’s perfect will”?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Image result for prayer and fas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126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</cp:revision>
  <dcterms:created xsi:type="dcterms:W3CDTF">2018-01-26T15:30:21Z</dcterms:created>
  <dcterms:modified xsi:type="dcterms:W3CDTF">2018-01-28T02:19:50Z</dcterms:modified>
</cp:coreProperties>
</file>